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9" d="100"/>
          <a:sy n="79" d="100"/>
        </p:scale>
        <p:origin x="3384" y="2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f7155b48d0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f7155b48d0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7155b48d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7155b48d0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f7155b48d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f7155b48d0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f7155b48d0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f7155b48d0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7155b48d0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f7155b48d0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7155b48d0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f7155b48d0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f7155b48d0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f7155b48d0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f7155b48d0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f7155b48d0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f7155b48d0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f7155b48d0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7155b48d0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7155b48d0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f7155b48d0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f7155b48d0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f7155b48d0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f7155b48d0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7155b48d0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7155b48d0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7155b48d0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7155b48d0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7155b48d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f7155b48d0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f7155b48d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f7155b48d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7155b48d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7155b48d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7155b48d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7155b48d0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f7155b48d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f7155b48d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204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284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57" name="Google Shape;57;p13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627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7" name="Google Shape;127;p22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647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29" name="Google Shape;129;p22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657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677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6" name="Google Shape;136;p23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37" name="Google Shape;137;p23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687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3" name="Google Shape;143;p24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693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4" name="Google Shape;144;p24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45" name="Google Shape;145;p24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702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1" name="Google Shape;151;p25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2" name="Google Shape;152;p25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53" name="Google Shape;153;p25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742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61" name="Google Shape;161;p26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782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7" name="Google Shape;167;p27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794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8" name="Google Shape;168;p27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69" name="Google Shape;169;p27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802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5" name="Google Shape;175;p28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824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6" name="Google Shape;176;p28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77" name="Google Shape;177;p28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842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83" name="Google Shape;183;p29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864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84" name="Google Shape;184;p29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85" name="Google Shape;185;p29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882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1" name="Google Shape;191;p30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903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2" name="Google Shape;192;p30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93" name="Google Shape;193;p30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922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9" name="Google Shape;199;p31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943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0" name="Google Shape;200;p31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201" name="Google Shape;201;p31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304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65" name="Google Shape;65;p14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962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7" name="Google Shape;207;p32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983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8" name="Google Shape;208;p32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209" name="Google Shape;209;p32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334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354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73" name="Google Shape;73;p15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374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394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81" name="Google Shape;81;p16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444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89" name="Google Shape;89;p17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484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97" name="Google Shape;97;p18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507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527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05" name="Google Shape;105;p19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547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567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13" name="Google Shape;113;p20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587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607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21" name="Google Shape;121;p21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Macintosh PowerPoint</Application>
  <PresentationFormat>Custom</PresentationFormat>
  <Paragraphs>80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Impact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Aaron Hart</cp:lastModifiedBy>
  <cp:revision>1</cp:revision>
  <dcterms:modified xsi:type="dcterms:W3CDTF">2022-10-10T23:32:34Z</dcterms:modified>
</cp:coreProperties>
</file>