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Lst>
  <p:sldSz cy="7772400" cx="10058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D9DCABDE-7B4B-4DCB-B8DD-1874047CC2C9}">
  <a:tblStyle styleId="{D9DCABDE-7B4B-4DCB-B8DD-1874047CC2C9}"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448" orient="horz"/>
        <p:guide pos="316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1210545" y="685800"/>
            <a:ext cx="4437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42879" y="1125136"/>
            <a:ext cx="9372600" cy="31017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6400"/>
              <a:buNone/>
              <a:defRPr sz="6400"/>
            </a:lvl1pPr>
            <a:lvl2pPr lvl="1" algn="ctr">
              <a:spcBef>
                <a:spcPts val="0"/>
              </a:spcBef>
              <a:spcAft>
                <a:spcPts val="0"/>
              </a:spcAft>
              <a:buSzPts val="6400"/>
              <a:buNone/>
              <a:defRPr sz="6400"/>
            </a:lvl2pPr>
            <a:lvl3pPr lvl="2" algn="ctr">
              <a:spcBef>
                <a:spcPts val="0"/>
              </a:spcBef>
              <a:spcAft>
                <a:spcPts val="0"/>
              </a:spcAft>
              <a:buSzPts val="6400"/>
              <a:buNone/>
              <a:defRPr sz="6400"/>
            </a:lvl3pPr>
            <a:lvl4pPr lvl="3" algn="ctr">
              <a:spcBef>
                <a:spcPts val="0"/>
              </a:spcBef>
              <a:spcAft>
                <a:spcPts val="0"/>
              </a:spcAft>
              <a:buSzPts val="6400"/>
              <a:buNone/>
              <a:defRPr sz="6400"/>
            </a:lvl4pPr>
            <a:lvl5pPr lvl="4" algn="ctr">
              <a:spcBef>
                <a:spcPts val="0"/>
              </a:spcBef>
              <a:spcAft>
                <a:spcPts val="0"/>
              </a:spcAft>
              <a:buSzPts val="6400"/>
              <a:buNone/>
              <a:defRPr sz="6400"/>
            </a:lvl5pPr>
            <a:lvl6pPr lvl="5" algn="ctr">
              <a:spcBef>
                <a:spcPts val="0"/>
              </a:spcBef>
              <a:spcAft>
                <a:spcPts val="0"/>
              </a:spcAft>
              <a:buSzPts val="6400"/>
              <a:buNone/>
              <a:defRPr sz="6400"/>
            </a:lvl6pPr>
            <a:lvl7pPr lvl="6" algn="ctr">
              <a:spcBef>
                <a:spcPts val="0"/>
              </a:spcBef>
              <a:spcAft>
                <a:spcPts val="0"/>
              </a:spcAft>
              <a:buSzPts val="6400"/>
              <a:buNone/>
              <a:defRPr sz="6400"/>
            </a:lvl7pPr>
            <a:lvl8pPr lvl="7" algn="ctr">
              <a:spcBef>
                <a:spcPts val="0"/>
              </a:spcBef>
              <a:spcAft>
                <a:spcPts val="0"/>
              </a:spcAft>
              <a:buSzPts val="6400"/>
              <a:buNone/>
              <a:defRPr sz="6400"/>
            </a:lvl8pPr>
            <a:lvl9pPr lvl="8" algn="ctr">
              <a:spcBef>
                <a:spcPts val="0"/>
              </a:spcBef>
              <a:spcAft>
                <a:spcPts val="0"/>
              </a:spcAft>
              <a:buSzPts val="6400"/>
              <a:buNone/>
              <a:defRPr sz="6400"/>
            </a:lvl9pPr>
          </a:lstStyle>
          <a:p/>
        </p:txBody>
      </p:sp>
      <p:sp>
        <p:nvSpPr>
          <p:cNvPr id="11" name="Google Shape;11;p2"/>
          <p:cNvSpPr txBox="1"/>
          <p:nvPr>
            <p:ph idx="1" type="subTitle"/>
          </p:nvPr>
        </p:nvSpPr>
        <p:spPr>
          <a:xfrm>
            <a:off x="342870" y="4282678"/>
            <a:ext cx="9372600" cy="1197600"/>
          </a:xfrm>
          <a:prstGeom prst="rect">
            <a:avLst/>
          </a:prstGeom>
        </p:spPr>
        <p:txBody>
          <a:bodyPr anchorCtr="0" anchor="t" bIns="113100" lIns="113100" spcFirstLastPara="1" rIns="113100" wrap="square" tIns="113100">
            <a:normAutofit/>
          </a:bodyPr>
          <a:lstStyle>
            <a:lvl1pPr lvl="0" algn="ctr">
              <a:lnSpc>
                <a:spcPct val="100000"/>
              </a:lnSpc>
              <a:spcBef>
                <a:spcPts val="0"/>
              </a:spcBef>
              <a:spcAft>
                <a:spcPts val="0"/>
              </a:spcAft>
              <a:buSzPts val="3500"/>
              <a:buNone/>
              <a:defRPr sz="3500"/>
            </a:lvl1pPr>
            <a:lvl2pPr lvl="1" algn="ctr">
              <a:lnSpc>
                <a:spcPct val="100000"/>
              </a:lnSpc>
              <a:spcBef>
                <a:spcPts val="0"/>
              </a:spcBef>
              <a:spcAft>
                <a:spcPts val="0"/>
              </a:spcAft>
              <a:buSzPts val="3500"/>
              <a:buNone/>
              <a:defRPr sz="3500"/>
            </a:lvl2pPr>
            <a:lvl3pPr lvl="2" algn="ctr">
              <a:lnSpc>
                <a:spcPct val="100000"/>
              </a:lnSpc>
              <a:spcBef>
                <a:spcPts val="0"/>
              </a:spcBef>
              <a:spcAft>
                <a:spcPts val="0"/>
              </a:spcAft>
              <a:buSzPts val="3500"/>
              <a:buNone/>
              <a:defRPr sz="3500"/>
            </a:lvl3pPr>
            <a:lvl4pPr lvl="3" algn="ctr">
              <a:lnSpc>
                <a:spcPct val="100000"/>
              </a:lnSpc>
              <a:spcBef>
                <a:spcPts val="0"/>
              </a:spcBef>
              <a:spcAft>
                <a:spcPts val="0"/>
              </a:spcAft>
              <a:buSzPts val="3500"/>
              <a:buNone/>
              <a:defRPr sz="3500"/>
            </a:lvl4pPr>
            <a:lvl5pPr lvl="4" algn="ctr">
              <a:lnSpc>
                <a:spcPct val="100000"/>
              </a:lnSpc>
              <a:spcBef>
                <a:spcPts val="0"/>
              </a:spcBef>
              <a:spcAft>
                <a:spcPts val="0"/>
              </a:spcAft>
              <a:buSzPts val="3500"/>
              <a:buNone/>
              <a:defRPr sz="3500"/>
            </a:lvl5pPr>
            <a:lvl6pPr lvl="5" algn="ctr">
              <a:lnSpc>
                <a:spcPct val="100000"/>
              </a:lnSpc>
              <a:spcBef>
                <a:spcPts val="0"/>
              </a:spcBef>
              <a:spcAft>
                <a:spcPts val="0"/>
              </a:spcAft>
              <a:buSzPts val="3500"/>
              <a:buNone/>
              <a:defRPr sz="3500"/>
            </a:lvl6pPr>
            <a:lvl7pPr lvl="6" algn="ctr">
              <a:lnSpc>
                <a:spcPct val="100000"/>
              </a:lnSpc>
              <a:spcBef>
                <a:spcPts val="0"/>
              </a:spcBef>
              <a:spcAft>
                <a:spcPts val="0"/>
              </a:spcAft>
              <a:buSzPts val="3500"/>
              <a:buNone/>
              <a:defRPr sz="3500"/>
            </a:lvl7pPr>
            <a:lvl8pPr lvl="7" algn="ctr">
              <a:lnSpc>
                <a:spcPct val="100000"/>
              </a:lnSpc>
              <a:spcBef>
                <a:spcPts val="0"/>
              </a:spcBef>
              <a:spcAft>
                <a:spcPts val="0"/>
              </a:spcAft>
              <a:buSzPts val="3500"/>
              <a:buNone/>
              <a:defRPr sz="3500"/>
            </a:lvl8pPr>
            <a:lvl9pPr lvl="8" algn="ctr">
              <a:lnSpc>
                <a:spcPct val="100000"/>
              </a:lnSpc>
              <a:spcBef>
                <a:spcPts val="0"/>
              </a:spcBef>
              <a:spcAft>
                <a:spcPts val="0"/>
              </a:spcAft>
              <a:buSzPts val="3500"/>
              <a:buNone/>
              <a:defRPr sz="3500"/>
            </a:lvl9pPr>
          </a:lstStyle>
          <a:p/>
        </p:txBody>
      </p:sp>
      <p:sp>
        <p:nvSpPr>
          <p:cNvPr id="12" name="Google Shape;12;p2"/>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42870" y="1671478"/>
            <a:ext cx="9372600" cy="29670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14800"/>
              <a:buNone/>
              <a:defRPr sz="14800"/>
            </a:lvl1pPr>
            <a:lvl2pPr lvl="1" algn="ctr">
              <a:spcBef>
                <a:spcPts val="0"/>
              </a:spcBef>
              <a:spcAft>
                <a:spcPts val="0"/>
              </a:spcAft>
              <a:buSzPts val="14800"/>
              <a:buNone/>
              <a:defRPr sz="14800"/>
            </a:lvl2pPr>
            <a:lvl3pPr lvl="2" algn="ctr">
              <a:spcBef>
                <a:spcPts val="0"/>
              </a:spcBef>
              <a:spcAft>
                <a:spcPts val="0"/>
              </a:spcAft>
              <a:buSzPts val="14800"/>
              <a:buNone/>
              <a:defRPr sz="14800"/>
            </a:lvl3pPr>
            <a:lvl4pPr lvl="3" algn="ctr">
              <a:spcBef>
                <a:spcPts val="0"/>
              </a:spcBef>
              <a:spcAft>
                <a:spcPts val="0"/>
              </a:spcAft>
              <a:buSzPts val="14800"/>
              <a:buNone/>
              <a:defRPr sz="14800"/>
            </a:lvl4pPr>
            <a:lvl5pPr lvl="4" algn="ctr">
              <a:spcBef>
                <a:spcPts val="0"/>
              </a:spcBef>
              <a:spcAft>
                <a:spcPts val="0"/>
              </a:spcAft>
              <a:buSzPts val="14800"/>
              <a:buNone/>
              <a:defRPr sz="14800"/>
            </a:lvl5pPr>
            <a:lvl6pPr lvl="5" algn="ctr">
              <a:spcBef>
                <a:spcPts val="0"/>
              </a:spcBef>
              <a:spcAft>
                <a:spcPts val="0"/>
              </a:spcAft>
              <a:buSzPts val="14800"/>
              <a:buNone/>
              <a:defRPr sz="14800"/>
            </a:lvl6pPr>
            <a:lvl7pPr lvl="6" algn="ctr">
              <a:spcBef>
                <a:spcPts val="0"/>
              </a:spcBef>
              <a:spcAft>
                <a:spcPts val="0"/>
              </a:spcAft>
              <a:buSzPts val="14800"/>
              <a:buNone/>
              <a:defRPr sz="14800"/>
            </a:lvl7pPr>
            <a:lvl8pPr lvl="7" algn="ctr">
              <a:spcBef>
                <a:spcPts val="0"/>
              </a:spcBef>
              <a:spcAft>
                <a:spcPts val="0"/>
              </a:spcAft>
              <a:buSzPts val="14800"/>
              <a:buNone/>
              <a:defRPr sz="14800"/>
            </a:lvl8pPr>
            <a:lvl9pPr lvl="8" algn="ctr">
              <a:spcBef>
                <a:spcPts val="0"/>
              </a:spcBef>
              <a:spcAft>
                <a:spcPts val="0"/>
              </a:spcAft>
              <a:buSzPts val="14800"/>
              <a:buNone/>
              <a:defRPr sz="14800"/>
            </a:lvl9pPr>
          </a:lstStyle>
          <a:p>
            <a:r>
              <a:t>xx%</a:t>
            </a:r>
          </a:p>
        </p:txBody>
      </p:sp>
      <p:sp>
        <p:nvSpPr>
          <p:cNvPr id="46" name="Google Shape;46;p11"/>
          <p:cNvSpPr txBox="1"/>
          <p:nvPr>
            <p:ph idx="1" type="body"/>
          </p:nvPr>
        </p:nvSpPr>
        <p:spPr>
          <a:xfrm>
            <a:off x="342870" y="4763362"/>
            <a:ext cx="9372600" cy="1965600"/>
          </a:xfrm>
          <a:prstGeom prst="rect">
            <a:avLst/>
          </a:prstGeom>
        </p:spPr>
        <p:txBody>
          <a:bodyPr anchorCtr="0" anchor="t" bIns="113100" lIns="113100" spcFirstLastPara="1" rIns="113100" wrap="square" tIns="113100">
            <a:normAutofit/>
          </a:bodyPr>
          <a:lstStyle>
            <a:lvl1pPr indent="-368300" lvl="0" marL="457200" algn="ctr">
              <a:spcBef>
                <a:spcPts val="0"/>
              </a:spcBef>
              <a:spcAft>
                <a:spcPts val="0"/>
              </a:spcAft>
              <a:buSzPts val="2200"/>
              <a:buChar char="●"/>
              <a:defRPr/>
            </a:lvl1pPr>
            <a:lvl2pPr indent="-336550" lvl="1" marL="914400" algn="ctr">
              <a:spcBef>
                <a:spcPts val="0"/>
              </a:spcBef>
              <a:spcAft>
                <a:spcPts val="0"/>
              </a:spcAft>
              <a:buSzPts val="1700"/>
              <a:buChar char="○"/>
              <a:defRPr/>
            </a:lvl2pPr>
            <a:lvl3pPr indent="-336550" lvl="2" marL="1371600" algn="ctr">
              <a:spcBef>
                <a:spcPts val="0"/>
              </a:spcBef>
              <a:spcAft>
                <a:spcPts val="0"/>
              </a:spcAft>
              <a:buSzPts val="1700"/>
              <a:buChar char="■"/>
              <a:defRPr/>
            </a:lvl3pPr>
            <a:lvl4pPr indent="-336550" lvl="3" marL="1828800" algn="ctr">
              <a:spcBef>
                <a:spcPts val="0"/>
              </a:spcBef>
              <a:spcAft>
                <a:spcPts val="0"/>
              </a:spcAft>
              <a:buSzPts val="1700"/>
              <a:buChar char="●"/>
              <a:defRPr/>
            </a:lvl4pPr>
            <a:lvl5pPr indent="-336550" lvl="4" marL="2286000" algn="ctr">
              <a:spcBef>
                <a:spcPts val="0"/>
              </a:spcBef>
              <a:spcAft>
                <a:spcPts val="0"/>
              </a:spcAft>
              <a:buSzPts val="1700"/>
              <a:buChar char="○"/>
              <a:defRPr/>
            </a:lvl5pPr>
            <a:lvl6pPr indent="-336550" lvl="5" marL="2743200" algn="ctr">
              <a:spcBef>
                <a:spcPts val="0"/>
              </a:spcBef>
              <a:spcAft>
                <a:spcPts val="0"/>
              </a:spcAft>
              <a:buSzPts val="1700"/>
              <a:buChar char="■"/>
              <a:defRPr/>
            </a:lvl6pPr>
            <a:lvl7pPr indent="-336550" lvl="6" marL="3200400" algn="ctr">
              <a:spcBef>
                <a:spcPts val="0"/>
              </a:spcBef>
              <a:spcAft>
                <a:spcPts val="0"/>
              </a:spcAft>
              <a:buSzPts val="1700"/>
              <a:buChar char="●"/>
              <a:defRPr/>
            </a:lvl7pPr>
            <a:lvl8pPr indent="-336550" lvl="7" marL="3657600" algn="ctr">
              <a:spcBef>
                <a:spcPts val="0"/>
              </a:spcBef>
              <a:spcAft>
                <a:spcPts val="0"/>
              </a:spcAft>
              <a:buSzPts val="1700"/>
              <a:buChar char="○"/>
              <a:defRPr/>
            </a:lvl8pPr>
            <a:lvl9pPr indent="-336550" lvl="8" marL="4114800" algn="ctr">
              <a:spcBef>
                <a:spcPts val="0"/>
              </a:spcBef>
              <a:spcAft>
                <a:spcPts val="0"/>
              </a:spcAft>
              <a:buSzPts val="1700"/>
              <a:buChar char="■"/>
              <a:defRPr/>
            </a:lvl9pPr>
          </a:lstStyle>
          <a:p/>
        </p:txBody>
      </p:sp>
      <p:sp>
        <p:nvSpPr>
          <p:cNvPr id="47" name="Google Shape;47;p11"/>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42870" y="3250173"/>
            <a:ext cx="9372600" cy="1272000"/>
          </a:xfrm>
          <a:prstGeom prst="rect">
            <a:avLst/>
          </a:prstGeom>
        </p:spPr>
        <p:txBody>
          <a:bodyPr anchorCtr="0" anchor="ctr" bIns="113100" lIns="113100" spcFirstLastPara="1" rIns="113100" wrap="square" tIns="113100">
            <a:normAutofit/>
          </a:bodyPr>
          <a:lstStyle>
            <a:lvl1pPr lvl="0" algn="ctr">
              <a:spcBef>
                <a:spcPts val="0"/>
              </a:spcBef>
              <a:spcAft>
                <a:spcPts val="0"/>
              </a:spcAft>
              <a:buSzPts val="4500"/>
              <a:buNone/>
              <a:defRPr sz="4500"/>
            </a:lvl1pPr>
            <a:lvl2pPr lvl="1" algn="ctr">
              <a:spcBef>
                <a:spcPts val="0"/>
              </a:spcBef>
              <a:spcAft>
                <a:spcPts val="0"/>
              </a:spcAft>
              <a:buSzPts val="4500"/>
              <a:buNone/>
              <a:defRPr sz="4500"/>
            </a:lvl2pPr>
            <a:lvl3pPr lvl="2" algn="ctr">
              <a:spcBef>
                <a:spcPts val="0"/>
              </a:spcBef>
              <a:spcAft>
                <a:spcPts val="0"/>
              </a:spcAft>
              <a:buSzPts val="4500"/>
              <a:buNone/>
              <a:defRPr sz="4500"/>
            </a:lvl3pPr>
            <a:lvl4pPr lvl="3" algn="ctr">
              <a:spcBef>
                <a:spcPts val="0"/>
              </a:spcBef>
              <a:spcAft>
                <a:spcPts val="0"/>
              </a:spcAft>
              <a:buSzPts val="4500"/>
              <a:buNone/>
              <a:defRPr sz="4500"/>
            </a:lvl4pPr>
            <a:lvl5pPr lvl="4" algn="ctr">
              <a:spcBef>
                <a:spcPts val="0"/>
              </a:spcBef>
              <a:spcAft>
                <a:spcPts val="0"/>
              </a:spcAft>
              <a:buSzPts val="4500"/>
              <a:buNone/>
              <a:defRPr sz="4500"/>
            </a:lvl5pPr>
            <a:lvl6pPr lvl="5" algn="ctr">
              <a:spcBef>
                <a:spcPts val="0"/>
              </a:spcBef>
              <a:spcAft>
                <a:spcPts val="0"/>
              </a:spcAft>
              <a:buSzPts val="4500"/>
              <a:buNone/>
              <a:defRPr sz="4500"/>
            </a:lvl6pPr>
            <a:lvl7pPr lvl="6" algn="ctr">
              <a:spcBef>
                <a:spcPts val="0"/>
              </a:spcBef>
              <a:spcAft>
                <a:spcPts val="0"/>
              </a:spcAft>
              <a:buSzPts val="4500"/>
              <a:buNone/>
              <a:defRPr sz="4500"/>
            </a:lvl7pPr>
            <a:lvl8pPr lvl="7" algn="ctr">
              <a:spcBef>
                <a:spcPts val="0"/>
              </a:spcBef>
              <a:spcAft>
                <a:spcPts val="0"/>
              </a:spcAft>
              <a:buSzPts val="4500"/>
              <a:buNone/>
              <a:defRPr sz="4500"/>
            </a:lvl8pPr>
            <a:lvl9pPr lvl="8" algn="ctr">
              <a:spcBef>
                <a:spcPts val="0"/>
              </a:spcBef>
              <a:spcAft>
                <a:spcPts val="0"/>
              </a:spcAft>
              <a:buSzPts val="4500"/>
              <a:buNone/>
              <a:defRPr sz="4500"/>
            </a:lvl9pPr>
          </a:lstStyle>
          <a:p/>
        </p:txBody>
      </p:sp>
      <p:sp>
        <p:nvSpPr>
          <p:cNvPr id="15" name="Google Shape;15;p3"/>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18" name="Google Shape;18;p4"/>
          <p:cNvSpPr txBox="1"/>
          <p:nvPr>
            <p:ph idx="1" type="body"/>
          </p:nvPr>
        </p:nvSpPr>
        <p:spPr>
          <a:xfrm>
            <a:off x="342870" y="1741518"/>
            <a:ext cx="9372600" cy="5162700"/>
          </a:xfrm>
          <a:prstGeom prst="rect">
            <a:avLst/>
          </a:prstGeom>
        </p:spPr>
        <p:txBody>
          <a:bodyPr anchorCtr="0" anchor="t" bIns="113100" lIns="113100" spcFirstLastPara="1" rIns="113100" wrap="square" tIns="113100">
            <a:normAutofit/>
          </a:bodyPr>
          <a:lstStyle>
            <a:lvl1pPr indent="-368300" lvl="0" marL="457200">
              <a:spcBef>
                <a:spcPts val="0"/>
              </a:spcBef>
              <a:spcAft>
                <a:spcPts val="0"/>
              </a:spcAft>
              <a:buSzPts val="2200"/>
              <a:buChar char="●"/>
              <a:defRPr/>
            </a:lvl1pPr>
            <a:lvl2pPr indent="-336550" lvl="1" marL="914400">
              <a:spcBef>
                <a:spcPts val="0"/>
              </a:spcBef>
              <a:spcAft>
                <a:spcPts val="0"/>
              </a:spcAft>
              <a:buSzPts val="1700"/>
              <a:buChar char="○"/>
              <a:defRPr/>
            </a:lvl2pPr>
            <a:lvl3pPr indent="-336550" lvl="2" marL="1371600">
              <a:spcBef>
                <a:spcPts val="0"/>
              </a:spcBef>
              <a:spcAft>
                <a:spcPts val="0"/>
              </a:spcAft>
              <a:buSzPts val="1700"/>
              <a:buChar char="■"/>
              <a:defRPr/>
            </a:lvl3pPr>
            <a:lvl4pPr indent="-336550" lvl="3" marL="1828800">
              <a:spcBef>
                <a:spcPts val="0"/>
              </a:spcBef>
              <a:spcAft>
                <a:spcPts val="0"/>
              </a:spcAft>
              <a:buSzPts val="1700"/>
              <a:buChar char="●"/>
              <a:defRPr/>
            </a:lvl4pPr>
            <a:lvl5pPr indent="-336550" lvl="4" marL="2286000">
              <a:spcBef>
                <a:spcPts val="0"/>
              </a:spcBef>
              <a:spcAft>
                <a:spcPts val="0"/>
              </a:spcAft>
              <a:buSzPts val="1700"/>
              <a:buChar char="○"/>
              <a:defRPr/>
            </a:lvl5pPr>
            <a:lvl6pPr indent="-336550" lvl="5" marL="2743200">
              <a:spcBef>
                <a:spcPts val="0"/>
              </a:spcBef>
              <a:spcAft>
                <a:spcPts val="0"/>
              </a:spcAft>
              <a:buSzPts val="1700"/>
              <a:buChar char="■"/>
              <a:defRPr/>
            </a:lvl6pPr>
            <a:lvl7pPr indent="-336550" lvl="6" marL="3200400">
              <a:spcBef>
                <a:spcPts val="0"/>
              </a:spcBef>
              <a:spcAft>
                <a:spcPts val="0"/>
              </a:spcAft>
              <a:buSzPts val="1700"/>
              <a:buChar char="●"/>
              <a:defRPr/>
            </a:lvl7pPr>
            <a:lvl8pPr indent="-336550" lvl="7" marL="3657600">
              <a:spcBef>
                <a:spcPts val="0"/>
              </a:spcBef>
              <a:spcAft>
                <a:spcPts val="0"/>
              </a:spcAft>
              <a:buSzPts val="1700"/>
              <a:buChar char="○"/>
              <a:defRPr/>
            </a:lvl8pPr>
            <a:lvl9pPr indent="-336550" lvl="8" marL="4114800">
              <a:spcBef>
                <a:spcPts val="0"/>
              </a:spcBef>
              <a:spcAft>
                <a:spcPts val="0"/>
              </a:spcAft>
              <a:buSzPts val="1700"/>
              <a:buChar char="■"/>
              <a:defRPr/>
            </a:lvl9pPr>
          </a:lstStyle>
          <a:p/>
        </p:txBody>
      </p:sp>
      <p:sp>
        <p:nvSpPr>
          <p:cNvPr id="19" name="Google Shape;19;p4"/>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2" name="Google Shape;22;p5"/>
          <p:cNvSpPr txBox="1"/>
          <p:nvPr>
            <p:ph idx="1" type="body"/>
          </p:nvPr>
        </p:nvSpPr>
        <p:spPr>
          <a:xfrm>
            <a:off x="342870" y="1741518"/>
            <a:ext cx="4399800" cy="5162700"/>
          </a:xfrm>
          <a:prstGeom prst="rect">
            <a:avLst/>
          </a:prstGeom>
        </p:spPr>
        <p:txBody>
          <a:bodyPr anchorCtr="0" anchor="t" bIns="113100" lIns="113100" spcFirstLastPara="1" rIns="113100" wrap="square" tIns="113100">
            <a:normAutofit/>
          </a:bodyPr>
          <a:lstStyle>
            <a:lvl1pPr indent="-336550" lvl="0" marL="457200">
              <a:spcBef>
                <a:spcPts val="0"/>
              </a:spcBef>
              <a:spcAft>
                <a:spcPts val="0"/>
              </a:spcAft>
              <a:buSzPts val="1700"/>
              <a:buChar char="●"/>
              <a:defRPr sz="17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3" name="Google Shape;23;p5"/>
          <p:cNvSpPr txBox="1"/>
          <p:nvPr>
            <p:ph idx="2" type="body"/>
          </p:nvPr>
        </p:nvSpPr>
        <p:spPr>
          <a:xfrm>
            <a:off x="5315640" y="1741518"/>
            <a:ext cx="4399800" cy="5162700"/>
          </a:xfrm>
          <a:prstGeom prst="rect">
            <a:avLst/>
          </a:prstGeom>
        </p:spPr>
        <p:txBody>
          <a:bodyPr anchorCtr="0" anchor="t" bIns="113100" lIns="113100" spcFirstLastPara="1" rIns="113100" wrap="square" tIns="113100">
            <a:normAutofit/>
          </a:bodyPr>
          <a:lstStyle>
            <a:lvl1pPr indent="-336550" lvl="0" marL="457200">
              <a:spcBef>
                <a:spcPts val="0"/>
              </a:spcBef>
              <a:spcAft>
                <a:spcPts val="0"/>
              </a:spcAft>
              <a:buSzPts val="1700"/>
              <a:buChar char="●"/>
              <a:defRPr sz="17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24" name="Google Shape;24;p5"/>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42870" y="672482"/>
            <a:ext cx="9372600" cy="865500"/>
          </a:xfrm>
          <a:prstGeom prst="rect">
            <a:avLst/>
          </a:prstGeom>
        </p:spPr>
        <p:txBody>
          <a:bodyPr anchorCtr="0" anchor="t" bIns="113100" lIns="113100" spcFirstLastPara="1" rIns="113100" wrap="square" tIns="113100">
            <a:normAutofit/>
          </a:bodyPr>
          <a:lstStyle>
            <a:lvl1pPr lvl="0">
              <a:spcBef>
                <a:spcPts val="0"/>
              </a:spcBef>
              <a:spcAft>
                <a:spcPts val="0"/>
              </a:spcAft>
              <a:buSzPts val="3500"/>
              <a:buNone/>
              <a:defRPr/>
            </a:lvl1pPr>
            <a:lvl2pPr lvl="1">
              <a:spcBef>
                <a:spcPts val="0"/>
              </a:spcBef>
              <a:spcAft>
                <a:spcPts val="0"/>
              </a:spcAft>
              <a:buSzPts val="3500"/>
              <a:buNone/>
              <a:defRPr/>
            </a:lvl2pPr>
            <a:lvl3pPr lvl="2">
              <a:spcBef>
                <a:spcPts val="0"/>
              </a:spcBef>
              <a:spcAft>
                <a:spcPts val="0"/>
              </a:spcAft>
              <a:buSzPts val="3500"/>
              <a:buNone/>
              <a:defRPr/>
            </a:lvl3pPr>
            <a:lvl4pPr lvl="3">
              <a:spcBef>
                <a:spcPts val="0"/>
              </a:spcBef>
              <a:spcAft>
                <a:spcPts val="0"/>
              </a:spcAft>
              <a:buSzPts val="3500"/>
              <a:buNone/>
              <a:defRPr/>
            </a:lvl4pPr>
            <a:lvl5pPr lvl="4">
              <a:spcBef>
                <a:spcPts val="0"/>
              </a:spcBef>
              <a:spcAft>
                <a:spcPts val="0"/>
              </a:spcAft>
              <a:buSzPts val="3500"/>
              <a:buNone/>
              <a:defRPr/>
            </a:lvl5pPr>
            <a:lvl6pPr lvl="5">
              <a:spcBef>
                <a:spcPts val="0"/>
              </a:spcBef>
              <a:spcAft>
                <a:spcPts val="0"/>
              </a:spcAft>
              <a:buSzPts val="3500"/>
              <a:buNone/>
              <a:defRPr/>
            </a:lvl6pPr>
            <a:lvl7pPr lvl="6">
              <a:spcBef>
                <a:spcPts val="0"/>
              </a:spcBef>
              <a:spcAft>
                <a:spcPts val="0"/>
              </a:spcAft>
              <a:buSzPts val="3500"/>
              <a:buNone/>
              <a:defRPr/>
            </a:lvl7pPr>
            <a:lvl8pPr lvl="7">
              <a:spcBef>
                <a:spcPts val="0"/>
              </a:spcBef>
              <a:spcAft>
                <a:spcPts val="0"/>
              </a:spcAft>
              <a:buSzPts val="3500"/>
              <a:buNone/>
              <a:defRPr/>
            </a:lvl8pPr>
            <a:lvl9pPr lvl="8">
              <a:spcBef>
                <a:spcPts val="0"/>
              </a:spcBef>
              <a:spcAft>
                <a:spcPts val="0"/>
              </a:spcAft>
              <a:buSzPts val="3500"/>
              <a:buNone/>
              <a:defRPr/>
            </a:lvl9pPr>
          </a:lstStyle>
          <a:p/>
        </p:txBody>
      </p:sp>
      <p:sp>
        <p:nvSpPr>
          <p:cNvPr id="27" name="Google Shape;27;p6"/>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42870" y="839573"/>
            <a:ext cx="3088800" cy="1141800"/>
          </a:xfrm>
          <a:prstGeom prst="rect">
            <a:avLst/>
          </a:prstGeom>
        </p:spPr>
        <p:txBody>
          <a:bodyPr anchorCtr="0" anchor="b" bIns="113100" lIns="113100" spcFirstLastPara="1" rIns="113100" wrap="square" tIns="11310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0" name="Google Shape;30;p7"/>
          <p:cNvSpPr txBox="1"/>
          <p:nvPr>
            <p:ph idx="1" type="body"/>
          </p:nvPr>
        </p:nvSpPr>
        <p:spPr>
          <a:xfrm>
            <a:off x="342870" y="2099840"/>
            <a:ext cx="3088800" cy="4804500"/>
          </a:xfrm>
          <a:prstGeom prst="rect">
            <a:avLst/>
          </a:prstGeom>
        </p:spPr>
        <p:txBody>
          <a:bodyPr anchorCtr="0" anchor="t" bIns="113100" lIns="113100" spcFirstLastPara="1" rIns="113100" wrap="square" tIns="113100">
            <a:normAutofit/>
          </a:bodyPr>
          <a:lstStyle>
            <a:lvl1pPr indent="-323850" lvl="0" marL="457200">
              <a:spcBef>
                <a:spcPts val="0"/>
              </a:spcBef>
              <a:spcAft>
                <a:spcPts val="0"/>
              </a:spcAft>
              <a:buSzPts val="1500"/>
              <a:buChar char="●"/>
              <a:defRPr sz="1500"/>
            </a:lvl1pPr>
            <a:lvl2pPr indent="-323850" lvl="1" marL="914400">
              <a:spcBef>
                <a:spcPts val="0"/>
              </a:spcBef>
              <a:spcAft>
                <a:spcPts val="0"/>
              </a:spcAft>
              <a:buSzPts val="1500"/>
              <a:buChar char="○"/>
              <a:defRPr sz="1500"/>
            </a:lvl2pPr>
            <a:lvl3pPr indent="-323850" lvl="2" marL="1371600">
              <a:spcBef>
                <a:spcPts val="0"/>
              </a:spcBef>
              <a:spcAft>
                <a:spcPts val="0"/>
              </a:spcAft>
              <a:buSzPts val="1500"/>
              <a:buChar char="■"/>
              <a:defRPr sz="1500"/>
            </a:lvl3pPr>
            <a:lvl4pPr indent="-323850" lvl="3" marL="1828800">
              <a:spcBef>
                <a:spcPts val="0"/>
              </a:spcBef>
              <a:spcAft>
                <a:spcPts val="0"/>
              </a:spcAft>
              <a:buSzPts val="1500"/>
              <a:buChar char="●"/>
              <a:defRPr sz="1500"/>
            </a:lvl4pPr>
            <a:lvl5pPr indent="-323850" lvl="4" marL="2286000">
              <a:spcBef>
                <a:spcPts val="0"/>
              </a:spcBef>
              <a:spcAft>
                <a:spcPts val="0"/>
              </a:spcAft>
              <a:buSzPts val="1500"/>
              <a:buChar char="○"/>
              <a:defRPr sz="1500"/>
            </a:lvl5pPr>
            <a:lvl6pPr indent="-323850" lvl="5" marL="2743200">
              <a:spcBef>
                <a:spcPts val="0"/>
              </a:spcBef>
              <a:spcAft>
                <a:spcPts val="0"/>
              </a:spcAft>
              <a:buSzPts val="1500"/>
              <a:buChar char="■"/>
              <a:defRPr sz="1500"/>
            </a:lvl6pPr>
            <a:lvl7pPr indent="-323850" lvl="6" marL="3200400">
              <a:spcBef>
                <a:spcPts val="0"/>
              </a:spcBef>
              <a:spcAft>
                <a:spcPts val="0"/>
              </a:spcAft>
              <a:buSzPts val="1500"/>
              <a:buChar char="●"/>
              <a:defRPr sz="1500"/>
            </a:lvl7pPr>
            <a:lvl8pPr indent="-323850" lvl="7" marL="3657600">
              <a:spcBef>
                <a:spcPts val="0"/>
              </a:spcBef>
              <a:spcAft>
                <a:spcPts val="0"/>
              </a:spcAft>
              <a:buSzPts val="1500"/>
              <a:buChar char="○"/>
              <a:defRPr sz="1500"/>
            </a:lvl8pPr>
            <a:lvl9pPr indent="-323850" lvl="8" marL="4114800">
              <a:spcBef>
                <a:spcPts val="0"/>
              </a:spcBef>
              <a:spcAft>
                <a:spcPts val="0"/>
              </a:spcAft>
              <a:buSzPts val="1500"/>
              <a:buChar char="■"/>
              <a:defRPr sz="1500"/>
            </a:lvl9pPr>
          </a:lstStyle>
          <a:p/>
        </p:txBody>
      </p:sp>
      <p:sp>
        <p:nvSpPr>
          <p:cNvPr id="31" name="Google Shape;31;p7"/>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539275" y="680227"/>
            <a:ext cx="7004700" cy="6181800"/>
          </a:xfrm>
          <a:prstGeom prst="rect">
            <a:avLst/>
          </a:prstGeom>
        </p:spPr>
        <p:txBody>
          <a:bodyPr anchorCtr="0" anchor="ctr" bIns="113100" lIns="113100" spcFirstLastPara="1" rIns="113100" wrap="square" tIns="113100">
            <a:normAutofit/>
          </a:bodyPr>
          <a:lstStyle>
            <a:lvl1pPr lvl="0">
              <a:spcBef>
                <a:spcPts val="0"/>
              </a:spcBef>
              <a:spcAft>
                <a:spcPts val="0"/>
              </a:spcAft>
              <a:buSzPts val="5900"/>
              <a:buNone/>
              <a:defRPr sz="5900"/>
            </a:lvl1pPr>
            <a:lvl2pPr lvl="1">
              <a:spcBef>
                <a:spcPts val="0"/>
              </a:spcBef>
              <a:spcAft>
                <a:spcPts val="0"/>
              </a:spcAft>
              <a:buSzPts val="5900"/>
              <a:buNone/>
              <a:defRPr sz="5900"/>
            </a:lvl2pPr>
            <a:lvl3pPr lvl="2">
              <a:spcBef>
                <a:spcPts val="0"/>
              </a:spcBef>
              <a:spcAft>
                <a:spcPts val="0"/>
              </a:spcAft>
              <a:buSzPts val="5900"/>
              <a:buNone/>
              <a:defRPr sz="5900"/>
            </a:lvl3pPr>
            <a:lvl4pPr lvl="3">
              <a:spcBef>
                <a:spcPts val="0"/>
              </a:spcBef>
              <a:spcAft>
                <a:spcPts val="0"/>
              </a:spcAft>
              <a:buSzPts val="5900"/>
              <a:buNone/>
              <a:defRPr sz="5900"/>
            </a:lvl4pPr>
            <a:lvl5pPr lvl="4">
              <a:spcBef>
                <a:spcPts val="0"/>
              </a:spcBef>
              <a:spcAft>
                <a:spcPts val="0"/>
              </a:spcAft>
              <a:buSzPts val="5900"/>
              <a:buNone/>
              <a:defRPr sz="5900"/>
            </a:lvl5pPr>
            <a:lvl6pPr lvl="5">
              <a:spcBef>
                <a:spcPts val="0"/>
              </a:spcBef>
              <a:spcAft>
                <a:spcPts val="0"/>
              </a:spcAft>
              <a:buSzPts val="5900"/>
              <a:buNone/>
              <a:defRPr sz="5900"/>
            </a:lvl6pPr>
            <a:lvl7pPr lvl="6">
              <a:spcBef>
                <a:spcPts val="0"/>
              </a:spcBef>
              <a:spcAft>
                <a:spcPts val="0"/>
              </a:spcAft>
              <a:buSzPts val="5900"/>
              <a:buNone/>
              <a:defRPr sz="5900"/>
            </a:lvl7pPr>
            <a:lvl8pPr lvl="7">
              <a:spcBef>
                <a:spcPts val="0"/>
              </a:spcBef>
              <a:spcAft>
                <a:spcPts val="0"/>
              </a:spcAft>
              <a:buSzPts val="5900"/>
              <a:buNone/>
              <a:defRPr sz="5900"/>
            </a:lvl8pPr>
            <a:lvl9pPr lvl="8">
              <a:spcBef>
                <a:spcPts val="0"/>
              </a:spcBef>
              <a:spcAft>
                <a:spcPts val="0"/>
              </a:spcAft>
              <a:buSzPts val="5900"/>
              <a:buNone/>
              <a:defRPr sz="5900"/>
            </a:lvl9pPr>
          </a:lstStyle>
          <a:p/>
        </p:txBody>
      </p:sp>
      <p:sp>
        <p:nvSpPr>
          <p:cNvPr id="34" name="Google Shape;34;p8"/>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5029200" y="-189"/>
            <a:ext cx="5029200" cy="7772400"/>
          </a:xfrm>
          <a:prstGeom prst="rect">
            <a:avLst/>
          </a:prstGeom>
          <a:solidFill>
            <a:schemeClr val="lt2"/>
          </a:solidFill>
          <a:ln>
            <a:noFill/>
          </a:ln>
        </p:spPr>
        <p:txBody>
          <a:bodyPr anchorCtr="0" anchor="ctr" bIns="113100" lIns="113100" spcFirstLastPara="1" rIns="113100" wrap="square" tIns="1131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92050" y="1863464"/>
            <a:ext cx="4449600" cy="2239800"/>
          </a:xfrm>
          <a:prstGeom prst="rect">
            <a:avLst/>
          </a:prstGeom>
        </p:spPr>
        <p:txBody>
          <a:bodyPr anchorCtr="0" anchor="b" bIns="113100" lIns="113100" spcFirstLastPara="1" rIns="113100" wrap="square" tIns="11310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38" name="Google Shape;38;p9"/>
          <p:cNvSpPr txBox="1"/>
          <p:nvPr>
            <p:ph idx="1" type="subTitle"/>
          </p:nvPr>
        </p:nvSpPr>
        <p:spPr>
          <a:xfrm>
            <a:off x="292050" y="4235758"/>
            <a:ext cx="4449600" cy="1866300"/>
          </a:xfrm>
          <a:prstGeom prst="rect">
            <a:avLst/>
          </a:prstGeom>
        </p:spPr>
        <p:txBody>
          <a:bodyPr anchorCtr="0" anchor="t" bIns="113100" lIns="113100" spcFirstLastPara="1" rIns="113100" wrap="square" tIns="113100">
            <a:normAutofit/>
          </a:bodyPr>
          <a:lstStyle>
            <a:lvl1pPr lvl="0" algn="ctr">
              <a:lnSpc>
                <a:spcPct val="100000"/>
              </a:lnSpc>
              <a:spcBef>
                <a:spcPts val="0"/>
              </a:spcBef>
              <a:spcAft>
                <a:spcPts val="0"/>
              </a:spcAft>
              <a:buSzPts val="2600"/>
              <a:buNone/>
              <a:defRPr sz="2600"/>
            </a:lvl1pPr>
            <a:lvl2pPr lvl="1" algn="ctr">
              <a:lnSpc>
                <a:spcPct val="100000"/>
              </a:lnSpc>
              <a:spcBef>
                <a:spcPts val="0"/>
              </a:spcBef>
              <a:spcAft>
                <a:spcPts val="0"/>
              </a:spcAft>
              <a:buSzPts val="2600"/>
              <a:buNone/>
              <a:defRPr sz="2600"/>
            </a:lvl2pPr>
            <a:lvl3pPr lvl="2" algn="ctr">
              <a:lnSpc>
                <a:spcPct val="100000"/>
              </a:lnSpc>
              <a:spcBef>
                <a:spcPts val="0"/>
              </a:spcBef>
              <a:spcAft>
                <a:spcPts val="0"/>
              </a:spcAft>
              <a:buSzPts val="2600"/>
              <a:buNone/>
              <a:defRPr sz="2600"/>
            </a:lvl3pPr>
            <a:lvl4pPr lvl="3" algn="ctr">
              <a:lnSpc>
                <a:spcPct val="100000"/>
              </a:lnSpc>
              <a:spcBef>
                <a:spcPts val="0"/>
              </a:spcBef>
              <a:spcAft>
                <a:spcPts val="0"/>
              </a:spcAft>
              <a:buSzPts val="2600"/>
              <a:buNone/>
              <a:defRPr sz="2600"/>
            </a:lvl4pPr>
            <a:lvl5pPr lvl="4" algn="ctr">
              <a:lnSpc>
                <a:spcPct val="100000"/>
              </a:lnSpc>
              <a:spcBef>
                <a:spcPts val="0"/>
              </a:spcBef>
              <a:spcAft>
                <a:spcPts val="0"/>
              </a:spcAft>
              <a:buSzPts val="2600"/>
              <a:buNone/>
              <a:defRPr sz="2600"/>
            </a:lvl5pPr>
            <a:lvl6pPr lvl="5" algn="ctr">
              <a:lnSpc>
                <a:spcPct val="100000"/>
              </a:lnSpc>
              <a:spcBef>
                <a:spcPts val="0"/>
              </a:spcBef>
              <a:spcAft>
                <a:spcPts val="0"/>
              </a:spcAft>
              <a:buSzPts val="2600"/>
              <a:buNone/>
              <a:defRPr sz="2600"/>
            </a:lvl6pPr>
            <a:lvl7pPr lvl="6" algn="ctr">
              <a:lnSpc>
                <a:spcPct val="100000"/>
              </a:lnSpc>
              <a:spcBef>
                <a:spcPts val="0"/>
              </a:spcBef>
              <a:spcAft>
                <a:spcPts val="0"/>
              </a:spcAft>
              <a:buSzPts val="2600"/>
              <a:buNone/>
              <a:defRPr sz="2600"/>
            </a:lvl7pPr>
            <a:lvl8pPr lvl="7" algn="ctr">
              <a:lnSpc>
                <a:spcPct val="100000"/>
              </a:lnSpc>
              <a:spcBef>
                <a:spcPts val="0"/>
              </a:spcBef>
              <a:spcAft>
                <a:spcPts val="0"/>
              </a:spcAft>
              <a:buSzPts val="2600"/>
              <a:buNone/>
              <a:defRPr sz="2600"/>
            </a:lvl8pPr>
            <a:lvl9pPr lvl="8" algn="ctr">
              <a:lnSpc>
                <a:spcPct val="100000"/>
              </a:lnSpc>
              <a:spcBef>
                <a:spcPts val="0"/>
              </a:spcBef>
              <a:spcAft>
                <a:spcPts val="0"/>
              </a:spcAft>
              <a:buSzPts val="2600"/>
              <a:buNone/>
              <a:defRPr sz="2600"/>
            </a:lvl9pPr>
          </a:lstStyle>
          <a:p/>
        </p:txBody>
      </p:sp>
      <p:sp>
        <p:nvSpPr>
          <p:cNvPr id="39" name="Google Shape;39;p9"/>
          <p:cNvSpPr txBox="1"/>
          <p:nvPr>
            <p:ph idx="2" type="body"/>
          </p:nvPr>
        </p:nvSpPr>
        <p:spPr>
          <a:xfrm>
            <a:off x="5433450" y="1094158"/>
            <a:ext cx="4220700" cy="5583600"/>
          </a:xfrm>
          <a:prstGeom prst="rect">
            <a:avLst/>
          </a:prstGeom>
        </p:spPr>
        <p:txBody>
          <a:bodyPr anchorCtr="0" anchor="ctr" bIns="113100" lIns="113100" spcFirstLastPara="1" rIns="113100" wrap="square" tIns="113100">
            <a:normAutofit/>
          </a:bodyPr>
          <a:lstStyle>
            <a:lvl1pPr indent="-368300" lvl="0" marL="457200">
              <a:spcBef>
                <a:spcPts val="0"/>
              </a:spcBef>
              <a:spcAft>
                <a:spcPts val="0"/>
              </a:spcAft>
              <a:buSzPts val="2200"/>
              <a:buChar char="●"/>
              <a:defRPr/>
            </a:lvl1pPr>
            <a:lvl2pPr indent="-336550" lvl="1" marL="914400">
              <a:spcBef>
                <a:spcPts val="0"/>
              </a:spcBef>
              <a:spcAft>
                <a:spcPts val="0"/>
              </a:spcAft>
              <a:buSzPts val="1700"/>
              <a:buChar char="○"/>
              <a:defRPr/>
            </a:lvl2pPr>
            <a:lvl3pPr indent="-336550" lvl="2" marL="1371600">
              <a:spcBef>
                <a:spcPts val="0"/>
              </a:spcBef>
              <a:spcAft>
                <a:spcPts val="0"/>
              </a:spcAft>
              <a:buSzPts val="1700"/>
              <a:buChar char="■"/>
              <a:defRPr/>
            </a:lvl3pPr>
            <a:lvl4pPr indent="-336550" lvl="3" marL="1828800">
              <a:spcBef>
                <a:spcPts val="0"/>
              </a:spcBef>
              <a:spcAft>
                <a:spcPts val="0"/>
              </a:spcAft>
              <a:buSzPts val="1700"/>
              <a:buChar char="●"/>
              <a:defRPr/>
            </a:lvl4pPr>
            <a:lvl5pPr indent="-336550" lvl="4" marL="2286000">
              <a:spcBef>
                <a:spcPts val="0"/>
              </a:spcBef>
              <a:spcAft>
                <a:spcPts val="0"/>
              </a:spcAft>
              <a:buSzPts val="1700"/>
              <a:buChar char="○"/>
              <a:defRPr/>
            </a:lvl5pPr>
            <a:lvl6pPr indent="-336550" lvl="5" marL="2743200">
              <a:spcBef>
                <a:spcPts val="0"/>
              </a:spcBef>
              <a:spcAft>
                <a:spcPts val="0"/>
              </a:spcAft>
              <a:buSzPts val="1700"/>
              <a:buChar char="■"/>
              <a:defRPr/>
            </a:lvl6pPr>
            <a:lvl7pPr indent="-336550" lvl="6" marL="3200400">
              <a:spcBef>
                <a:spcPts val="0"/>
              </a:spcBef>
              <a:spcAft>
                <a:spcPts val="0"/>
              </a:spcAft>
              <a:buSzPts val="1700"/>
              <a:buChar char="●"/>
              <a:defRPr/>
            </a:lvl7pPr>
            <a:lvl8pPr indent="-336550" lvl="7" marL="3657600">
              <a:spcBef>
                <a:spcPts val="0"/>
              </a:spcBef>
              <a:spcAft>
                <a:spcPts val="0"/>
              </a:spcAft>
              <a:buSzPts val="1700"/>
              <a:buChar char="○"/>
              <a:defRPr/>
            </a:lvl8pPr>
            <a:lvl9pPr indent="-336550" lvl="8" marL="4114800">
              <a:spcBef>
                <a:spcPts val="0"/>
              </a:spcBef>
              <a:spcAft>
                <a:spcPts val="0"/>
              </a:spcAft>
              <a:buSzPts val="1700"/>
              <a:buChar char="■"/>
              <a:defRPr/>
            </a:lvl9pPr>
          </a:lstStyle>
          <a:p/>
        </p:txBody>
      </p:sp>
      <p:sp>
        <p:nvSpPr>
          <p:cNvPr id="40" name="Google Shape;40;p9"/>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42870" y="6392869"/>
            <a:ext cx="6598800" cy="914400"/>
          </a:xfrm>
          <a:prstGeom prst="rect">
            <a:avLst/>
          </a:prstGeom>
        </p:spPr>
        <p:txBody>
          <a:bodyPr anchorCtr="0" anchor="ctr" bIns="113100" lIns="113100" spcFirstLastPara="1" rIns="113100" wrap="square" tIns="113100">
            <a:normAutofit/>
          </a:bodyPr>
          <a:lstStyle>
            <a:lvl1pPr indent="-228600" lvl="0" marL="457200">
              <a:lnSpc>
                <a:spcPct val="100000"/>
              </a:lnSpc>
              <a:spcBef>
                <a:spcPts val="0"/>
              </a:spcBef>
              <a:spcAft>
                <a:spcPts val="0"/>
              </a:spcAft>
              <a:buSzPts val="2200"/>
              <a:buNone/>
              <a:defRPr/>
            </a:lvl1pPr>
          </a:lstStyle>
          <a:p/>
        </p:txBody>
      </p:sp>
      <p:sp>
        <p:nvSpPr>
          <p:cNvPr id="43" name="Google Shape;43;p10"/>
          <p:cNvSpPr txBox="1"/>
          <p:nvPr>
            <p:ph idx="12" type="sldNum"/>
          </p:nvPr>
        </p:nvSpPr>
        <p:spPr>
          <a:xfrm>
            <a:off x="9319704" y="7046639"/>
            <a:ext cx="603600" cy="594900"/>
          </a:xfrm>
          <a:prstGeom prst="rect">
            <a:avLst/>
          </a:prstGeom>
        </p:spPr>
        <p:txBody>
          <a:bodyPr anchorCtr="0" anchor="ctr" bIns="113100" lIns="113100" spcFirstLastPara="1" rIns="113100" wrap="square" tIns="11310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42870" y="672482"/>
            <a:ext cx="9372600" cy="865500"/>
          </a:xfrm>
          <a:prstGeom prst="rect">
            <a:avLst/>
          </a:prstGeom>
          <a:noFill/>
          <a:ln>
            <a:noFill/>
          </a:ln>
        </p:spPr>
        <p:txBody>
          <a:bodyPr anchorCtr="0" anchor="t" bIns="113100" lIns="113100" spcFirstLastPara="1" rIns="113100" wrap="square" tIns="113100">
            <a:normAutofit/>
          </a:bodyPr>
          <a:lstStyle>
            <a:lvl1pPr lvl="0">
              <a:spcBef>
                <a:spcPts val="0"/>
              </a:spcBef>
              <a:spcAft>
                <a:spcPts val="0"/>
              </a:spcAft>
              <a:buClr>
                <a:schemeClr val="dk1"/>
              </a:buClr>
              <a:buSzPts val="3500"/>
              <a:buNone/>
              <a:defRPr sz="3500">
                <a:solidFill>
                  <a:schemeClr val="dk1"/>
                </a:solidFill>
              </a:defRPr>
            </a:lvl1pPr>
            <a:lvl2pPr lvl="1">
              <a:spcBef>
                <a:spcPts val="0"/>
              </a:spcBef>
              <a:spcAft>
                <a:spcPts val="0"/>
              </a:spcAft>
              <a:buClr>
                <a:schemeClr val="dk1"/>
              </a:buClr>
              <a:buSzPts val="3500"/>
              <a:buNone/>
              <a:defRPr sz="3500">
                <a:solidFill>
                  <a:schemeClr val="dk1"/>
                </a:solidFill>
              </a:defRPr>
            </a:lvl2pPr>
            <a:lvl3pPr lvl="2">
              <a:spcBef>
                <a:spcPts val="0"/>
              </a:spcBef>
              <a:spcAft>
                <a:spcPts val="0"/>
              </a:spcAft>
              <a:buClr>
                <a:schemeClr val="dk1"/>
              </a:buClr>
              <a:buSzPts val="3500"/>
              <a:buNone/>
              <a:defRPr sz="3500">
                <a:solidFill>
                  <a:schemeClr val="dk1"/>
                </a:solidFill>
              </a:defRPr>
            </a:lvl3pPr>
            <a:lvl4pPr lvl="3">
              <a:spcBef>
                <a:spcPts val="0"/>
              </a:spcBef>
              <a:spcAft>
                <a:spcPts val="0"/>
              </a:spcAft>
              <a:buClr>
                <a:schemeClr val="dk1"/>
              </a:buClr>
              <a:buSzPts val="3500"/>
              <a:buNone/>
              <a:defRPr sz="3500">
                <a:solidFill>
                  <a:schemeClr val="dk1"/>
                </a:solidFill>
              </a:defRPr>
            </a:lvl4pPr>
            <a:lvl5pPr lvl="4">
              <a:spcBef>
                <a:spcPts val="0"/>
              </a:spcBef>
              <a:spcAft>
                <a:spcPts val="0"/>
              </a:spcAft>
              <a:buClr>
                <a:schemeClr val="dk1"/>
              </a:buClr>
              <a:buSzPts val="3500"/>
              <a:buNone/>
              <a:defRPr sz="3500">
                <a:solidFill>
                  <a:schemeClr val="dk1"/>
                </a:solidFill>
              </a:defRPr>
            </a:lvl5pPr>
            <a:lvl6pPr lvl="5">
              <a:spcBef>
                <a:spcPts val="0"/>
              </a:spcBef>
              <a:spcAft>
                <a:spcPts val="0"/>
              </a:spcAft>
              <a:buClr>
                <a:schemeClr val="dk1"/>
              </a:buClr>
              <a:buSzPts val="3500"/>
              <a:buNone/>
              <a:defRPr sz="3500">
                <a:solidFill>
                  <a:schemeClr val="dk1"/>
                </a:solidFill>
              </a:defRPr>
            </a:lvl6pPr>
            <a:lvl7pPr lvl="6">
              <a:spcBef>
                <a:spcPts val="0"/>
              </a:spcBef>
              <a:spcAft>
                <a:spcPts val="0"/>
              </a:spcAft>
              <a:buClr>
                <a:schemeClr val="dk1"/>
              </a:buClr>
              <a:buSzPts val="3500"/>
              <a:buNone/>
              <a:defRPr sz="3500">
                <a:solidFill>
                  <a:schemeClr val="dk1"/>
                </a:solidFill>
              </a:defRPr>
            </a:lvl7pPr>
            <a:lvl8pPr lvl="7">
              <a:spcBef>
                <a:spcPts val="0"/>
              </a:spcBef>
              <a:spcAft>
                <a:spcPts val="0"/>
              </a:spcAft>
              <a:buClr>
                <a:schemeClr val="dk1"/>
              </a:buClr>
              <a:buSzPts val="3500"/>
              <a:buNone/>
              <a:defRPr sz="3500">
                <a:solidFill>
                  <a:schemeClr val="dk1"/>
                </a:solidFill>
              </a:defRPr>
            </a:lvl8pPr>
            <a:lvl9pPr lvl="8">
              <a:spcBef>
                <a:spcPts val="0"/>
              </a:spcBef>
              <a:spcAft>
                <a:spcPts val="0"/>
              </a:spcAft>
              <a:buClr>
                <a:schemeClr val="dk1"/>
              </a:buClr>
              <a:buSzPts val="3500"/>
              <a:buNone/>
              <a:defRPr sz="3500">
                <a:solidFill>
                  <a:schemeClr val="dk1"/>
                </a:solidFill>
              </a:defRPr>
            </a:lvl9pPr>
          </a:lstStyle>
          <a:p/>
        </p:txBody>
      </p:sp>
      <p:sp>
        <p:nvSpPr>
          <p:cNvPr id="7" name="Google Shape;7;p1"/>
          <p:cNvSpPr txBox="1"/>
          <p:nvPr>
            <p:ph idx="1" type="body"/>
          </p:nvPr>
        </p:nvSpPr>
        <p:spPr>
          <a:xfrm>
            <a:off x="342870" y="1741518"/>
            <a:ext cx="9372600" cy="5162700"/>
          </a:xfrm>
          <a:prstGeom prst="rect">
            <a:avLst/>
          </a:prstGeom>
          <a:noFill/>
          <a:ln>
            <a:noFill/>
          </a:ln>
        </p:spPr>
        <p:txBody>
          <a:bodyPr anchorCtr="0" anchor="t" bIns="113100" lIns="113100" spcFirstLastPara="1" rIns="113100" wrap="square" tIns="113100">
            <a:normAutofit/>
          </a:bodyPr>
          <a:lstStyle>
            <a:lvl1pPr indent="-368300" lvl="0" marL="457200">
              <a:lnSpc>
                <a:spcPct val="115000"/>
              </a:lnSpc>
              <a:spcBef>
                <a:spcPts val="0"/>
              </a:spcBef>
              <a:spcAft>
                <a:spcPts val="0"/>
              </a:spcAft>
              <a:buClr>
                <a:schemeClr val="dk2"/>
              </a:buClr>
              <a:buSzPts val="2200"/>
              <a:buChar char="●"/>
              <a:defRPr sz="2200">
                <a:solidFill>
                  <a:schemeClr val="dk2"/>
                </a:solidFill>
              </a:defRPr>
            </a:lvl1pPr>
            <a:lvl2pPr indent="-336550" lvl="1" marL="914400">
              <a:lnSpc>
                <a:spcPct val="115000"/>
              </a:lnSpc>
              <a:spcBef>
                <a:spcPts val="0"/>
              </a:spcBef>
              <a:spcAft>
                <a:spcPts val="0"/>
              </a:spcAft>
              <a:buClr>
                <a:schemeClr val="dk2"/>
              </a:buClr>
              <a:buSzPts val="1700"/>
              <a:buChar char="○"/>
              <a:defRPr sz="1700">
                <a:solidFill>
                  <a:schemeClr val="dk2"/>
                </a:solidFill>
              </a:defRPr>
            </a:lvl2pPr>
            <a:lvl3pPr indent="-336550" lvl="2" marL="1371600">
              <a:lnSpc>
                <a:spcPct val="115000"/>
              </a:lnSpc>
              <a:spcBef>
                <a:spcPts val="0"/>
              </a:spcBef>
              <a:spcAft>
                <a:spcPts val="0"/>
              </a:spcAft>
              <a:buClr>
                <a:schemeClr val="dk2"/>
              </a:buClr>
              <a:buSzPts val="1700"/>
              <a:buChar char="■"/>
              <a:defRPr sz="1700">
                <a:solidFill>
                  <a:schemeClr val="dk2"/>
                </a:solidFill>
              </a:defRPr>
            </a:lvl3pPr>
            <a:lvl4pPr indent="-336550" lvl="3" marL="1828800">
              <a:lnSpc>
                <a:spcPct val="115000"/>
              </a:lnSpc>
              <a:spcBef>
                <a:spcPts val="0"/>
              </a:spcBef>
              <a:spcAft>
                <a:spcPts val="0"/>
              </a:spcAft>
              <a:buClr>
                <a:schemeClr val="dk2"/>
              </a:buClr>
              <a:buSzPts val="1700"/>
              <a:buChar char="●"/>
              <a:defRPr sz="1700">
                <a:solidFill>
                  <a:schemeClr val="dk2"/>
                </a:solidFill>
              </a:defRPr>
            </a:lvl4pPr>
            <a:lvl5pPr indent="-336550" lvl="4" marL="2286000">
              <a:lnSpc>
                <a:spcPct val="115000"/>
              </a:lnSpc>
              <a:spcBef>
                <a:spcPts val="0"/>
              </a:spcBef>
              <a:spcAft>
                <a:spcPts val="0"/>
              </a:spcAft>
              <a:buClr>
                <a:schemeClr val="dk2"/>
              </a:buClr>
              <a:buSzPts val="1700"/>
              <a:buChar char="○"/>
              <a:defRPr sz="1700">
                <a:solidFill>
                  <a:schemeClr val="dk2"/>
                </a:solidFill>
              </a:defRPr>
            </a:lvl5pPr>
            <a:lvl6pPr indent="-336550" lvl="5" marL="2743200">
              <a:lnSpc>
                <a:spcPct val="115000"/>
              </a:lnSpc>
              <a:spcBef>
                <a:spcPts val="0"/>
              </a:spcBef>
              <a:spcAft>
                <a:spcPts val="0"/>
              </a:spcAft>
              <a:buClr>
                <a:schemeClr val="dk2"/>
              </a:buClr>
              <a:buSzPts val="1700"/>
              <a:buChar char="■"/>
              <a:defRPr sz="1700">
                <a:solidFill>
                  <a:schemeClr val="dk2"/>
                </a:solidFill>
              </a:defRPr>
            </a:lvl6pPr>
            <a:lvl7pPr indent="-336550" lvl="6" marL="3200400">
              <a:lnSpc>
                <a:spcPct val="115000"/>
              </a:lnSpc>
              <a:spcBef>
                <a:spcPts val="0"/>
              </a:spcBef>
              <a:spcAft>
                <a:spcPts val="0"/>
              </a:spcAft>
              <a:buClr>
                <a:schemeClr val="dk2"/>
              </a:buClr>
              <a:buSzPts val="1700"/>
              <a:buChar char="●"/>
              <a:defRPr sz="1700">
                <a:solidFill>
                  <a:schemeClr val="dk2"/>
                </a:solidFill>
              </a:defRPr>
            </a:lvl7pPr>
            <a:lvl8pPr indent="-336550" lvl="7" marL="3657600">
              <a:lnSpc>
                <a:spcPct val="115000"/>
              </a:lnSpc>
              <a:spcBef>
                <a:spcPts val="0"/>
              </a:spcBef>
              <a:spcAft>
                <a:spcPts val="0"/>
              </a:spcAft>
              <a:buClr>
                <a:schemeClr val="dk2"/>
              </a:buClr>
              <a:buSzPts val="1700"/>
              <a:buChar char="○"/>
              <a:defRPr sz="1700">
                <a:solidFill>
                  <a:schemeClr val="dk2"/>
                </a:solidFill>
              </a:defRPr>
            </a:lvl8pPr>
            <a:lvl9pPr indent="-336550" lvl="8" marL="4114800">
              <a:lnSpc>
                <a:spcPct val="115000"/>
              </a:lnSpc>
              <a:spcBef>
                <a:spcPts val="0"/>
              </a:spcBef>
              <a:spcAft>
                <a:spcPts val="0"/>
              </a:spcAft>
              <a:buClr>
                <a:schemeClr val="dk2"/>
              </a:buClr>
              <a:buSzPts val="1700"/>
              <a:buChar char="■"/>
              <a:defRPr sz="1700">
                <a:solidFill>
                  <a:schemeClr val="dk2"/>
                </a:solidFill>
              </a:defRPr>
            </a:lvl9pPr>
          </a:lstStyle>
          <a:p/>
        </p:txBody>
      </p:sp>
      <p:sp>
        <p:nvSpPr>
          <p:cNvPr id="8" name="Google Shape;8;p1"/>
          <p:cNvSpPr txBox="1"/>
          <p:nvPr>
            <p:ph idx="12" type="sldNum"/>
          </p:nvPr>
        </p:nvSpPr>
        <p:spPr>
          <a:xfrm>
            <a:off x="9319704" y="7046639"/>
            <a:ext cx="603600" cy="594900"/>
          </a:xfrm>
          <a:prstGeom prst="rect">
            <a:avLst/>
          </a:prstGeom>
          <a:noFill/>
          <a:ln>
            <a:noFill/>
          </a:ln>
        </p:spPr>
        <p:txBody>
          <a:bodyPr anchorCtr="0" anchor="ctr" bIns="113100" lIns="113100" spcFirstLastPara="1" rIns="113100" wrap="square" tIns="113100">
            <a:normAutofit/>
          </a:bodyPr>
          <a:lstStyle>
            <a:lvl1pPr lvl="0" algn="r">
              <a:buNone/>
              <a:defRPr sz="1200">
                <a:solidFill>
                  <a:schemeClr val="dk2"/>
                </a:solidFill>
              </a:defRPr>
            </a:lvl1pPr>
            <a:lvl2pPr lvl="1" algn="r">
              <a:buNone/>
              <a:defRPr sz="1200">
                <a:solidFill>
                  <a:schemeClr val="dk2"/>
                </a:solidFill>
              </a:defRPr>
            </a:lvl2pPr>
            <a:lvl3pPr lvl="2" algn="r">
              <a:buNone/>
              <a:defRPr sz="1200">
                <a:solidFill>
                  <a:schemeClr val="dk2"/>
                </a:solidFill>
              </a:defRPr>
            </a:lvl3pPr>
            <a:lvl4pPr lvl="3" algn="r">
              <a:buNone/>
              <a:defRPr sz="1200">
                <a:solidFill>
                  <a:schemeClr val="dk2"/>
                </a:solidFill>
              </a:defRPr>
            </a:lvl4pPr>
            <a:lvl5pPr lvl="4" algn="r">
              <a:buNone/>
              <a:defRPr sz="1200">
                <a:solidFill>
                  <a:schemeClr val="dk2"/>
                </a:solidFill>
              </a:defRPr>
            </a:lvl5pPr>
            <a:lvl6pPr lvl="5" algn="r">
              <a:buNone/>
              <a:defRPr sz="1200">
                <a:solidFill>
                  <a:schemeClr val="dk2"/>
                </a:solidFill>
              </a:defRPr>
            </a:lvl6pPr>
            <a:lvl7pPr lvl="6" algn="r">
              <a:buNone/>
              <a:defRPr sz="1200">
                <a:solidFill>
                  <a:schemeClr val="dk2"/>
                </a:solidFill>
              </a:defRPr>
            </a:lvl7pPr>
            <a:lvl8pPr lvl="7" algn="r">
              <a:buNone/>
              <a:defRPr sz="1200">
                <a:solidFill>
                  <a:schemeClr val="dk2"/>
                </a:solidFill>
              </a:defRPr>
            </a:lvl8pPr>
            <a:lvl9pPr lvl="8" algn="r">
              <a:buNone/>
              <a:defRPr sz="12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
        <p:nvSpPr>
          <p:cNvPr id="54" name="Google Shape;54;p13"/>
          <p:cNvSpPr txBox="1"/>
          <p:nvPr/>
        </p:nvSpPr>
        <p:spPr>
          <a:xfrm>
            <a:off x="1728400" y="370675"/>
            <a:ext cx="6726000" cy="1169700"/>
          </a:xfrm>
          <a:prstGeom prst="rect">
            <a:avLst/>
          </a:prstGeom>
          <a:noFill/>
          <a:ln>
            <a:noFill/>
          </a:ln>
        </p:spPr>
        <p:txBody>
          <a:bodyPr anchorCtr="0" anchor="t" bIns="91425" lIns="91425" spcFirstLastPara="1" rIns="91425" wrap="square" tIns="91425">
            <a:spAutoFit/>
          </a:bodyPr>
          <a:lstStyle/>
          <a:p>
            <a:pPr indent="0" lvl="0" marL="0" rtl="0" algn="just">
              <a:spcBef>
                <a:spcPts val="0"/>
              </a:spcBef>
              <a:spcAft>
                <a:spcPts val="0"/>
              </a:spcAft>
              <a:buNone/>
            </a:pPr>
            <a:r>
              <a:rPr b="1" lang="en" sz="1600"/>
              <a:t>Universal Design for Learning</a:t>
            </a:r>
            <a:r>
              <a:rPr lang="en" sz="1600"/>
              <a:t> (UDL) is a strategy for eliminating instructional and environmental barriers for every member of a learning community in order to meet the needs of all students across the continuum of physical, intellectual, and emotional abilities.</a:t>
            </a:r>
            <a:endParaRPr sz="1600"/>
          </a:p>
        </p:txBody>
      </p:sp>
      <p:graphicFrame>
        <p:nvGraphicFramePr>
          <p:cNvPr id="55" name="Google Shape;55;p13"/>
          <p:cNvGraphicFramePr/>
          <p:nvPr/>
        </p:nvGraphicFramePr>
        <p:xfrm>
          <a:off x="952500" y="1602925"/>
          <a:ext cx="3000000" cy="3000000"/>
        </p:xfrm>
        <a:graphic>
          <a:graphicData uri="http://schemas.openxmlformats.org/drawingml/2006/table">
            <a:tbl>
              <a:tblPr>
                <a:noFill/>
                <a:tableStyleId>{D9DCABDE-7B4B-4DCB-B8DD-1874047CC2C9}</a:tableStyleId>
              </a:tblPr>
              <a:tblGrid>
                <a:gridCol w="2038350"/>
                <a:gridCol w="2038350"/>
                <a:gridCol w="2038350"/>
                <a:gridCol w="2038350"/>
              </a:tblGrid>
              <a:tr h="381000">
                <a:tc>
                  <a:txBody>
                    <a:bodyPr/>
                    <a:lstStyle/>
                    <a:p>
                      <a:pPr indent="0" lvl="0" marL="0" rtl="0" algn="ctr">
                        <a:spcBef>
                          <a:spcPts val="0"/>
                        </a:spcBef>
                        <a:spcAft>
                          <a:spcPts val="0"/>
                        </a:spcAft>
                        <a:buNone/>
                      </a:pPr>
                      <a:r>
                        <a:rPr b="1" lang="en" sz="2000">
                          <a:solidFill>
                            <a:schemeClr val="lt1"/>
                          </a:solidFill>
                        </a:rPr>
                        <a:t>Equipment</a:t>
                      </a:r>
                      <a:endParaRPr b="1" sz="2000">
                        <a:solidFill>
                          <a:schemeClr val="lt1"/>
                        </a:solidFill>
                      </a:endParaRPr>
                    </a:p>
                  </a:txBody>
                  <a:tcPr marT="91425" marB="91425" marR="91425" marL="91425">
                    <a:solidFill>
                      <a:srgbClr val="5FA6DB"/>
                    </a:solidFill>
                  </a:tcPr>
                </a:tc>
                <a:tc>
                  <a:txBody>
                    <a:bodyPr/>
                    <a:lstStyle/>
                    <a:p>
                      <a:pPr indent="0" lvl="0" marL="0" rtl="0" algn="ctr">
                        <a:spcBef>
                          <a:spcPts val="0"/>
                        </a:spcBef>
                        <a:spcAft>
                          <a:spcPts val="0"/>
                        </a:spcAft>
                        <a:buNone/>
                      </a:pPr>
                      <a:r>
                        <a:rPr b="1" lang="en" sz="2000">
                          <a:solidFill>
                            <a:schemeClr val="lt1"/>
                          </a:solidFill>
                        </a:rPr>
                        <a:t>Rules</a:t>
                      </a:r>
                      <a:endParaRPr b="1" sz="2000">
                        <a:solidFill>
                          <a:schemeClr val="lt1"/>
                        </a:solidFill>
                      </a:endParaRPr>
                    </a:p>
                  </a:txBody>
                  <a:tcPr marT="91425" marB="91425" marR="91425" marL="91425">
                    <a:solidFill>
                      <a:srgbClr val="5FA6DB"/>
                    </a:solidFill>
                  </a:tcPr>
                </a:tc>
                <a:tc>
                  <a:txBody>
                    <a:bodyPr/>
                    <a:lstStyle/>
                    <a:p>
                      <a:pPr indent="0" lvl="0" marL="0" rtl="0" algn="ctr">
                        <a:spcBef>
                          <a:spcPts val="0"/>
                        </a:spcBef>
                        <a:spcAft>
                          <a:spcPts val="0"/>
                        </a:spcAft>
                        <a:buNone/>
                      </a:pPr>
                      <a:r>
                        <a:rPr b="1" lang="en" sz="2000">
                          <a:solidFill>
                            <a:schemeClr val="lt1"/>
                          </a:solidFill>
                        </a:rPr>
                        <a:t>Environment</a:t>
                      </a:r>
                      <a:endParaRPr b="1" sz="2000">
                        <a:solidFill>
                          <a:schemeClr val="lt1"/>
                        </a:solidFill>
                      </a:endParaRPr>
                    </a:p>
                  </a:txBody>
                  <a:tcPr marT="91425" marB="91425" marR="91425" marL="91425">
                    <a:solidFill>
                      <a:srgbClr val="5FA6DB"/>
                    </a:solidFill>
                  </a:tcPr>
                </a:tc>
                <a:tc>
                  <a:txBody>
                    <a:bodyPr/>
                    <a:lstStyle/>
                    <a:p>
                      <a:pPr indent="0" lvl="0" marL="0" rtl="0" algn="ctr">
                        <a:spcBef>
                          <a:spcPts val="0"/>
                        </a:spcBef>
                        <a:spcAft>
                          <a:spcPts val="0"/>
                        </a:spcAft>
                        <a:buNone/>
                      </a:pPr>
                      <a:r>
                        <a:rPr b="1" lang="en" sz="2000">
                          <a:solidFill>
                            <a:schemeClr val="lt1"/>
                          </a:solidFill>
                        </a:rPr>
                        <a:t>Instruction</a:t>
                      </a:r>
                      <a:endParaRPr b="1" sz="2000">
                        <a:solidFill>
                          <a:schemeClr val="lt1"/>
                        </a:solidFill>
                      </a:endParaRPr>
                    </a:p>
                  </a:txBody>
                  <a:tcPr marT="91425" marB="91425" marR="91425" marL="91425">
                    <a:solidFill>
                      <a:srgbClr val="5FA6DB"/>
                    </a:solidFill>
                  </a:tcPr>
                </a:tc>
              </a:tr>
              <a:tr h="381000">
                <a:tc>
                  <a:txBody>
                    <a:bodyPr/>
                    <a:lstStyle/>
                    <a:p>
                      <a:pPr indent="-311150" lvl="0" marL="342900" rtl="0" algn="l">
                        <a:spcBef>
                          <a:spcPts val="0"/>
                        </a:spcBef>
                        <a:spcAft>
                          <a:spcPts val="0"/>
                        </a:spcAft>
                        <a:buSzPts val="1300"/>
                        <a:buChar char="●"/>
                      </a:pPr>
                      <a:r>
                        <a:rPr lang="en" sz="1300"/>
                        <a:t>Use large, brightly colored organizational markers to help students stay safely in personal space.</a:t>
                      </a:r>
                      <a:endParaRPr sz="1300"/>
                    </a:p>
                    <a:p>
                      <a:pPr indent="-311150" lvl="0" marL="342900" rtl="0" algn="l">
                        <a:spcBef>
                          <a:spcPts val="0"/>
                        </a:spcBef>
                        <a:spcAft>
                          <a:spcPts val="0"/>
                        </a:spcAft>
                        <a:buSzPts val="1300"/>
                        <a:buChar char="●"/>
                      </a:pPr>
                      <a:r>
                        <a:rPr lang="en" sz="1300"/>
                        <a:t>Use different colored cones or spots to identify personal and general space.</a:t>
                      </a:r>
                      <a:endParaRPr sz="1300"/>
                    </a:p>
                    <a:p>
                      <a:pPr indent="-311150" lvl="0" marL="342900" rtl="0" algn="l">
                        <a:spcBef>
                          <a:spcPts val="0"/>
                        </a:spcBef>
                        <a:spcAft>
                          <a:spcPts val="0"/>
                        </a:spcAft>
                        <a:buSzPts val="1300"/>
                        <a:buChar char="●"/>
                      </a:pPr>
                      <a:r>
                        <a:rPr lang="en" sz="1300"/>
                        <a:t>Use spot markers to create movement or travel routes.</a:t>
                      </a:r>
                      <a:endParaRPr sz="1300"/>
                    </a:p>
                    <a:p>
                      <a:pPr indent="-311150" lvl="0" marL="342900" rtl="0" algn="l">
                        <a:spcBef>
                          <a:spcPts val="0"/>
                        </a:spcBef>
                        <a:spcAft>
                          <a:spcPts val="0"/>
                        </a:spcAft>
                        <a:buSzPts val="1300"/>
                        <a:buChar char="●"/>
                      </a:pPr>
                      <a:r>
                        <a:rPr lang="en" sz="1300"/>
                        <a:t>Let students choose equipment that meets their needs.</a:t>
                      </a:r>
                      <a:endParaRPr sz="1300"/>
                    </a:p>
                  </a:txBody>
                  <a:tcPr marT="91425" marB="91425" marR="91425" marL="91425"/>
                </a:tc>
                <a:tc>
                  <a:txBody>
                    <a:bodyPr/>
                    <a:lstStyle/>
                    <a:p>
                      <a:pPr indent="-311150" lvl="0" marL="342900" rtl="0" algn="l">
                        <a:spcBef>
                          <a:spcPts val="0"/>
                        </a:spcBef>
                        <a:spcAft>
                          <a:spcPts val="0"/>
                        </a:spcAft>
                        <a:buSzPts val="1300"/>
                        <a:buChar char="●"/>
                      </a:pPr>
                      <a:r>
                        <a:rPr lang="en" sz="1300"/>
                        <a:t>Change rules to reflect equity of skill acquisition, mobility, and fitness level.</a:t>
                      </a:r>
                      <a:endParaRPr sz="1300"/>
                    </a:p>
                    <a:p>
                      <a:pPr indent="-311150" lvl="0" marL="342900" rtl="0" algn="l">
                        <a:spcBef>
                          <a:spcPts val="0"/>
                        </a:spcBef>
                        <a:spcAft>
                          <a:spcPts val="0"/>
                        </a:spcAft>
                        <a:buSzPts val="1300"/>
                        <a:buChar char="●"/>
                      </a:pPr>
                      <a:r>
                        <a:rPr lang="en" sz="1300"/>
                        <a:t>Vary movement expectations to increase equity. For example, allow different locomotor movements or the use of assistive equipment.</a:t>
                      </a:r>
                      <a:endParaRPr sz="1300"/>
                    </a:p>
                    <a:p>
                      <a:pPr indent="-311150" lvl="0" marL="342900" rtl="0" algn="l">
                        <a:spcBef>
                          <a:spcPts val="0"/>
                        </a:spcBef>
                        <a:spcAft>
                          <a:spcPts val="0"/>
                        </a:spcAft>
                        <a:buSzPts val="1300"/>
                        <a:buChar char="●"/>
                      </a:pPr>
                      <a:r>
                        <a:rPr lang="en" sz="1300"/>
                        <a:t>Adapt body positioning to student needs. For example, modify the game to play sitting.</a:t>
                      </a:r>
                      <a:endParaRPr sz="1300"/>
                    </a:p>
                  </a:txBody>
                  <a:tcPr marT="91425" marB="91425" marR="91425" marL="91425"/>
                </a:tc>
                <a:tc>
                  <a:txBody>
                    <a:bodyPr/>
                    <a:lstStyle/>
                    <a:p>
                      <a:pPr indent="-311150" lvl="0" marL="342900" rtl="0" algn="l">
                        <a:spcBef>
                          <a:spcPts val="0"/>
                        </a:spcBef>
                        <a:spcAft>
                          <a:spcPts val="0"/>
                        </a:spcAft>
                        <a:buSzPts val="1300"/>
                        <a:buChar char="●"/>
                      </a:pPr>
                      <a:r>
                        <a:rPr lang="en" sz="1300"/>
                        <a:t>Visually mark/define space in area with visual markers like cones, spot markers,</a:t>
                      </a:r>
                      <a:r>
                        <a:rPr lang="en" sz="1300"/>
                        <a:t> visual </a:t>
                      </a:r>
                      <a:r>
                        <a:rPr lang="en" sz="1300"/>
                        <a:t>signs/cues.</a:t>
                      </a:r>
                      <a:endParaRPr sz="1300"/>
                    </a:p>
                    <a:p>
                      <a:pPr indent="-311150" lvl="0" marL="342900" rtl="0" algn="l">
                        <a:spcBef>
                          <a:spcPts val="0"/>
                        </a:spcBef>
                        <a:spcAft>
                          <a:spcPts val="0"/>
                        </a:spcAft>
                        <a:buSzPts val="1300"/>
                        <a:buChar char="●"/>
                      </a:pPr>
                      <a:r>
                        <a:rPr lang="en" sz="1300"/>
                        <a:t>Adjust lighting (e.g., brighter or lighter).</a:t>
                      </a:r>
                      <a:endParaRPr sz="1300"/>
                    </a:p>
                    <a:p>
                      <a:pPr indent="-311150" lvl="0" marL="342900" rtl="0" algn="l">
                        <a:spcBef>
                          <a:spcPts val="0"/>
                        </a:spcBef>
                        <a:spcAft>
                          <a:spcPts val="0"/>
                        </a:spcAft>
                        <a:buSzPts val="1300"/>
                        <a:buChar char="●"/>
                      </a:pPr>
                      <a:r>
                        <a:rPr lang="en" sz="1300"/>
                        <a:t>Create visual pathways for travel using floor markers, wall markings, and other visual cues.</a:t>
                      </a:r>
                      <a:endParaRPr sz="1300"/>
                    </a:p>
                    <a:p>
                      <a:pPr indent="-311150" lvl="0" marL="342900" rtl="0" algn="l">
                        <a:spcBef>
                          <a:spcPts val="0"/>
                        </a:spcBef>
                        <a:spcAft>
                          <a:spcPts val="0"/>
                        </a:spcAft>
                        <a:buSzPts val="1300"/>
                        <a:buChar char="●"/>
                      </a:pPr>
                      <a:r>
                        <a:rPr lang="en" sz="1300"/>
                        <a:t>Be sensitive to noise and volume tolerance when playing music.</a:t>
                      </a:r>
                      <a:endParaRPr sz="1300"/>
                    </a:p>
                  </a:txBody>
                  <a:tcPr marT="91425" marB="91425" marR="91425" marL="91425"/>
                </a:tc>
                <a:tc>
                  <a:txBody>
                    <a:bodyPr/>
                    <a:lstStyle/>
                    <a:p>
                      <a:pPr indent="-311150" lvl="0" marL="342900" rtl="0" algn="l">
                        <a:spcBef>
                          <a:spcPts val="0"/>
                        </a:spcBef>
                        <a:spcAft>
                          <a:spcPts val="0"/>
                        </a:spcAft>
                        <a:buSzPts val="1300"/>
                        <a:buChar char="●"/>
                      </a:pPr>
                      <a:r>
                        <a:rPr lang="en" sz="1300"/>
                        <a:t>Be flexible. Adjust as needed. One size doesn’t fit all.</a:t>
                      </a:r>
                      <a:endParaRPr sz="1300"/>
                    </a:p>
                    <a:p>
                      <a:pPr indent="-311150" lvl="0" marL="342900" rtl="0" algn="l">
                        <a:spcBef>
                          <a:spcPts val="0"/>
                        </a:spcBef>
                        <a:spcAft>
                          <a:spcPts val="0"/>
                        </a:spcAft>
                        <a:buSzPts val="1300"/>
                        <a:buChar char="●"/>
                      </a:pPr>
                      <a:r>
                        <a:rPr lang="en" sz="1300"/>
                        <a:t>Establish consistent, predictable routines.</a:t>
                      </a:r>
                      <a:endParaRPr sz="1300"/>
                    </a:p>
                    <a:p>
                      <a:pPr indent="-311150" lvl="0" marL="342900" rtl="0" algn="l">
                        <a:spcBef>
                          <a:spcPts val="0"/>
                        </a:spcBef>
                        <a:spcAft>
                          <a:spcPts val="0"/>
                        </a:spcAft>
                        <a:buSzPts val="1300"/>
                        <a:buChar char="●"/>
                      </a:pPr>
                      <a:r>
                        <a:rPr lang="en" sz="1300"/>
                        <a:t>Speak slowly &amp; clearly with a well-defined beginning &amp; end.</a:t>
                      </a:r>
                      <a:endParaRPr sz="1300"/>
                    </a:p>
                    <a:p>
                      <a:pPr indent="-311150" lvl="0" marL="342900" rtl="0" algn="l">
                        <a:spcBef>
                          <a:spcPts val="0"/>
                        </a:spcBef>
                        <a:spcAft>
                          <a:spcPts val="0"/>
                        </a:spcAft>
                        <a:buSzPts val="1300"/>
                        <a:buChar char="●"/>
                      </a:pPr>
                      <a:r>
                        <a:rPr lang="en" sz="1300"/>
                        <a:t>Give 1-step vs multiple-step directions.</a:t>
                      </a:r>
                      <a:endParaRPr sz="1300"/>
                    </a:p>
                    <a:p>
                      <a:pPr indent="-311150" lvl="0" marL="342900" rtl="0" algn="l">
                        <a:spcBef>
                          <a:spcPts val="0"/>
                        </a:spcBef>
                        <a:spcAft>
                          <a:spcPts val="0"/>
                        </a:spcAft>
                        <a:buSzPts val="1300"/>
                        <a:buChar char="●"/>
                      </a:pPr>
                      <a:r>
                        <a:rPr lang="en" sz="1300"/>
                        <a:t>Provide multiple forms of prompts cues — kinesthetic, visual, and auditory.</a:t>
                      </a:r>
                      <a:endParaRPr sz="1300"/>
                    </a:p>
                  </a:txBody>
                  <a:tcPr marT="91425" marB="91425" marR="91425" marL="91425"/>
                </a:tc>
              </a:tr>
            </a:tbl>
          </a:graphicData>
        </a:graphic>
      </p:graphicFrame>
      <p:sp>
        <p:nvSpPr>
          <p:cNvPr id="56" name="Google Shape;56;p13"/>
          <p:cNvSpPr txBox="1"/>
          <p:nvPr/>
        </p:nvSpPr>
        <p:spPr>
          <a:xfrm>
            <a:off x="952500" y="5702150"/>
            <a:ext cx="8153400" cy="1293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200"/>
              <a:t>When UDL adaptations are not enough for accessing and developing equitable learning activities and assessments, and you feel that you need to do more for individual students, reach out to providers on the students’ IEP Teams.</a:t>
            </a:r>
            <a:br>
              <a:rPr lang="en" sz="1200"/>
            </a:br>
            <a:endParaRPr sz="1200"/>
          </a:p>
          <a:p>
            <a:pPr indent="0" lvl="0" marL="0" rtl="0" algn="l">
              <a:spcBef>
                <a:spcPts val="0"/>
              </a:spcBef>
              <a:spcAft>
                <a:spcPts val="0"/>
              </a:spcAft>
              <a:buNone/>
            </a:pPr>
            <a:r>
              <a:rPr lang="en" sz="1200"/>
              <a:t>You can also reach out to your school’s curriculum resource department in order to see how else you can modify instructional delivery to meet students’ needs. Students who have an IEP or a 504 will oftentimes have specific modifications and accommodations in their IEP based on individual needs.</a:t>
            </a:r>
            <a:endParaRPr sz="12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