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f20e3b69f1_0_1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f20e3b69f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62500" y="669475"/>
            <a:ext cx="27084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 NAME HERE</a:t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6861900" y="669475"/>
            <a:ext cx="27084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DATE GOES </a:t>
            </a:r>
            <a:r>
              <a:rPr lang="en"/>
              <a:t>HERE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508200" y="1502875"/>
            <a:ext cx="9042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student leadership journal page is designed to be completed at the end of the </a:t>
            </a:r>
            <a:r>
              <a:rPr i="1" lang="en"/>
              <a:t>Pumpkin Patch Games</a:t>
            </a:r>
            <a:r>
              <a:rPr lang="en"/>
              <a:t> learning module provided on OPENPhysEd.org. </a:t>
            </a:r>
            <a:r>
              <a:rPr lang="en"/>
              <a:t>Type your responses in the box under each journal prompt.</a:t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605250" y="2095800"/>
            <a:ext cx="8847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 have you demonstrated responsibility during physical education class? Give a specific example.</a:t>
            </a:r>
            <a:endParaRPr b="1"/>
          </a:p>
        </p:txBody>
      </p:sp>
      <p:sp>
        <p:nvSpPr>
          <p:cNvPr id="58" name="Google Shape;58;p13"/>
          <p:cNvSpPr txBox="1"/>
          <p:nvPr/>
        </p:nvSpPr>
        <p:spPr>
          <a:xfrm>
            <a:off x="605250" y="2549525"/>
            <a:ext cx="8847900" cy="400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 your responsibility response in this text box.</a:t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605250" y="3681788"/>
            <a:ext cx="8847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 did self-control help you enjoy this year’s Pumpkin Patch Games? Give a specific example.</a:t>
            </a:r>
            <a:endParaRPr b="1"/>
          </a:p>
        </p:txBody>
      </p:sp>
      <p:sp>
        <p:nvSpPr>
          <p:cNvPr id="60" name="Google Shape;60;p13"/>
          <p:cNvSpPr txBox="1"/>
          <p:nvPr/>
        </p:nvSpPr>
        <p:spPr>
          <a:xfrm>
            <a:off x="605250" y="4135513"/>
            <a:ext cx="8847900" cy="400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 your responsibility response in this text box.</a:t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605250" y="5267775"/>
            <a:ext cx="88479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Regular physical activity is good for your physical and mental health. Make a list of physical activities that you enjoy. Next to each activity, type a few words about why you enjoy that activity and how it helps you stay healthy.</a:t>
            </a:r>
            <a:endParaRPr b="1"/>
          </a:p>
        </p:txBody>
      </p:sp>
      <p:sp>
        <p:nvSpPr>
          <p:cNvPr id="62" name="Google Shape;62;p13"/>
          <p:cNvSpPr txBox="1"/>
          <p:nvPr/>
        </p:nvSpPr>
        <p:spPr>
          <a:xfrm>
            <a:off x="605250" y="6138450"/>
            <a:ext cx="8847900" cy="4002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 your responsibility response in this text box.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/>
        </p:nvSpPr>
        <p:spPr>
          <a:xfrm>
            <a:off x="462500" y="669475"/>
            <a:ext cx="27084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NAME:</a:t>
            </a:r>
            <a:endParaRPr/>
          </a:p>
        </p:txBody>
      </p:sp>
      <p:sp>
        <p:nvSpPr>
          <p:cNvPr id="68" name="Google Shape;68;p14"/>
          <p:cNvSpPr txBox="1"/>
          <p:nvPr/>
        </p:nvSpPr>
        <p:spPr>
          <a:xfrm>
            <a:off x="6861900" y="669475"/>
            <a:ext cx="2708400" cy="400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DATE:</a:t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508200" y="1502875"/>
            <a:ext cx="9042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student leadership journal page is designed to be completed at the end of the </a:t>
            </a:r>
            <a:r>
              <a:rPr i="1" lang="en"/>
              <a:t>Pumpkin Patch Games</a:t>
            </a:r>
            <a:r>
              <a:rPr lang="en"/>
              <a:t> learning module provided on OPENPhysEd.org. Type your responses in the box under each journal prompt.</a:t>
            </a: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605250" y="2095800"/>
            <a:ext cx="8847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 have you demonstrated responsibility during physical education class? Give a specific example.</a:t>
            </a:r>
            <a:endParaRPr b="1"/>
          </a:p>
        </p:txBody>
      </p:sp>
      <p:sp>
        <p:nvSpPr>
          <p:cNvPr id="71" name="Google Shape;71;p14"/>
          <p:cNvSpPr txBox="1"/>
          <p:nvPr/>
        </p:nvSpPr>
        <p:spPr>
          <a:xfrm>
            <a:off x="605250" y="2549525"/>
            <a:ext cx="8847900" cy="10467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605250" y="3681788"/>
            <a:ext cx="8847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 did self-control help you enjoy this year’s Pumpkin Patch Games? Give a specific example.</a:t>
            </a:r>
            <a:endParaRPr b="1"/>
          </a:p>
        </p:txBody>
      </p:sp>
      <p:sp>
        <p:nvSpPr>
          <p:cNvPr id="73" name="Google Shape;73;p14"/>
          <p:cNvSpPr txBox="1"/>
          <p:nvPr/>
        </p:nvSpPr>
        <p:spPr>
          <a:xfrm>
            <a:off x="605250" y="4135513"/>
            <a:ext cx="8847900" cy="10467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4"/>
          <p:cNvSpPr txBox="1"/>
          <p:nvPr/>
        </p:nvSpPr>
        <p:spPr>
          <a:xfrm>
            <a:off x="605250" y="5267775"/>
            <a:ext cx="88479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Regular physical activity is good for your physical and mental health. Make a list of physical activities that you enjoy. Next to each activity, type a few words about why you enjoy that activity and how it helps you stay healthy.</a:t>
            </a:r>
            <a:endParaRPr b="1"/>
          </a:p>
        </p:txBody>
      </p:sp>
      <p:sp>
        <p:nvSpPr>
          <p:cNvPr id="75" name="Google Shape;75;p14"/>
          <p:cNvSpPr txBox="1"/>
          <p:nvPr/>
        </p:nvSpPr>
        <p:spPr>
          <a:xfrm>
            <a:off x="605250" y="6138450"/>
            <a:ext cx="8847900" cy="10467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