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f79a7107ab_0_15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f79a7107a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029375" y="1621525"/>
            <a:ext cx="6037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Congratulations! You ran a great race.</a:t>
            </a:r>
            <a:endParaRPr sz="2600"/>
          </a:p>
        </p:txBody>
      </p:sp>
      <p:sp>
        <p:nvSpPr>
          <p:cNvPr id="55" name="Google Shape;55;p13"/>
          <p:cNvSpPr txBox="1"/>
          <p:nvPr/>
        </p:nvSpPr>
        <p:spPr>
          <a:xfrm>
            <a:off x="2010450" y="3058788"/>
            <a:ext cx="6037500" cy="7080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/>
              <a:t>STUDENT NAME HERE</a:t>
            </a:r>
            <a:endParaRPr b="1" sz="3400"/>
          </a:p>
        </p:txBody>
      </p:sp>
      <p:sp>
        <p:nvSpPr>
          <p:cNvPr id="56" name="Google Shape;56;p13"/>
          <p:cNvSpPr txBox="1"/>
          <p:nvPr/>
        </p:nvSpPr>
        <p:spPr>
          <a:xfrm>
            <a:off x="2010450" y="4098013"/>
            <a:ext cx="6037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Physical Education is the place where we can have fun with our friends, be </a:t>
            </a:r>
            <a:r>
              <a:rPr i="1" lang="en"/>
              <a:t>physically</a:t>
            </a:r>
            <a:r>
              <a:rPr i="1" lang="en"/>
              <a:t> active, and keep our minds and bodies healthy and strong.</a:t>
            </a:r>
            <a:endParaRPr i="1"/>
          </a:p>
        </p:txBody>
      </p:sp>
      <p:sp>
        <p:nvSpPr>
          <p:cNvPr id="57" name="Google Shape;57;p13"/>
          <p:cNvSpPr txBox="1"/>
          <p:nvPr/>
        </p:nvSpPr>
        <p:spPr>
          <a:xfrm>
            <a:off x="3155100" y="498500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029375" y="1621525"/>
            <a:ext cx="6037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Congratulations! You ran a great race.</a:t>
            </a:r>
            <a:endParaRPr sz="2600"/>
          </a:p>
        </p:txBody>
      </p:sp>
      <p:sp>
        <p:nvSpPr>
          <p:cNvPr id="63" name="Google Shape;63;p14"/>
          <p:cNvSpPr txBox="1"/>
          <p:nvPr/>
        </p:nvSpPr>
        <p:spPr>
          <a:xfrm>
            <a:off x="2010450" y="3058788"/>
            <a:ext cx="6037500" cy="7080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/>
              <a:t>STUDENT NAME HERE</a:t>
            </a:r>
            <a:endParaRPr b="1" sz="3400"/>
          </a:p>
        </p:txBody>
      </p:sp>
      <p:sp>
        <p:nvSpPr>
          <p:cNvPr id="64" name="Google Shape;64;p14"/>
          <p:cNvSpPr txBox="1"/>
          <p:nvPr/>
        </p:nvSpPr>
        <p:spPr>
          <a:xfrm>
            <a:off x="2010450" y="4098013"/>
            <a:ext cx="6037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Physical Education is the place where we can have fun with our friends, be physically active, and keep our minds and bodies healthy and strong.</a:t>
            </a:r>
            <a:endParaRPr i="1"/>
          </a:p>
        </p:txBody>
      </p:sp>
      <p:sp>
        <p:nvSpPr>
          <p:cNvPr id="65" name="Google Shape;65;p14"/>
          <p:cNvSpPr txBox="1"/>
          <p:nvPr/>
        </p:nvSpPr>
        <p:spPr>
          <a:xfrm>
            <a:off x="3155100" y="498500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