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48" orient="horz"/>
        <p:guide pos="31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 rot="-5400000">
            <a:off x="-469000" y="3360800"/>
            <a:ext cx="30693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lt1"/>
                </a:solidFill>
              </a:rPr>
              <a:t>10 JUMPING JACKS</a:t>
            </a:r>
            <a:endParaRPr b="1" sz="20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lt1"/>
                </a:solidFill>
              </a:rPr>
              <a:t>OR 10 ARM CIRCLES</a:t>
            </a:r>
            <a:endParaRPr b="1" sz="2000">
              <a:solidFill>
                <a:schemeClr val="lt1"/>
              </a:solidFill>
            </a:endParaRPr>
          </a:p>
        </p:txBody>
      </p:sp>
      <p:sp>
        <p:nvSpPr>
          <p:cNvPr id="55" name="Google Shape;55;p13"/>
          <p:cNvSpPr txBox="1"/>
          <p:nvPr/>
        </p:nvSpPr>
        <p:spPr>
          <a:xfrm rot="-5400000">
            <a:off x="1117500" y="3360800"/>
            <a:ext cx="30693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lt1"/>
                </a:solidFill>
              </a:rPr>
              <a:t>10 SQUATS</a:t>
            </a:r>
            <a:endParaRPr b="1" sz="20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lt1"/>
                </a:solidFill>
              </a:rPr>
              <a:t>OR 10 CALF RAISES</a:t>
            </a:r>
            <a:endParaRPr b="1" sz="2000">
              <a:solidFill>
                <a:schemeClr val="lt1"/>
              </a:solidFill>
            </a:endParaRPr>
          </a:p>
        </p:txBody>
      </p:sp>
      <p:sp>
        <p:nvSpPr>
          <p:cNvPr id="56" name="Google Shape;56;p13"/>
          <p:cNvSpPr txBox="1"/>
          <p:nvPr/>
        </p:nvSpPr>
        <p:spPr>
          <a:xfrm rot="-5400000">
            <a:off x="2366500" y="3023300"/>
            <a:ext cx="37443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lt1"/>
                </a:solidFill>
              </a:rPr>
              <a:t>JOG IN PLACE 10 SEC.</a:t>
            </a:r>
            <a:endParaRPr b="1" sz="20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lt1"/>
                </a:solidFill>
              </a:rPr>
              <a:t>OR PLANK 10 SEC.</a:t>
            </a:r>
            <a:endParaRPr b="1" sz="2000">
              <a:solidFill>
                <a:schemeClr val="lt1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 rot="-5400000">
            <a:off x="4290500" y="3360800"/>
            <a:ext cx="30693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lt1"/>
                </a:solidFill>
              </a:rPr>
              <a:t>10 LUNGES</a:t>
            </a:r>
            <a:endParaRPr b="1" sz="20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lt1"/>
                </a:solidFill>
              </a:rPr>
              <a:t>OR 10 ARM CURLS</a:t>
            </a:r>
            <a:endParaRPr b="1" sz="2000">
              <a:solidFill>
                <a:schemeClr val="lt1"/>
              </a:solidFill>
            </a:endParaRPr>
          </a:p>
        </p:txBody>
      </p:sp>
      <p:sp>
        <p:nvSpPr>
          <p:cNvPr id="58" name="Google Shape;58;p13"/>
          <p:cNvSpPr txBox="1"/>
          <p:nvPr/>
        </p:nvSpPr>
        <p:spPr>
          <a:xfrm rot="-5400000">
            <a:off x="5877000" y="3360800"/>
            <a:ext cx="30693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lt1"/>
                </a:solidFill>
              </a:rPr>
              <a:t>10 STAR JUMPS</a:t>
            </a:r>
            <a:endParaRPr b="1" sz="20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lt1"/>
                </a:solidFill>
              </a:rPr>
              <a:t>OR 10 SWIM ARMS</a:t>
            </a:r>
            <a:endParaRPr b="1" sz="2000">
              <a:solidFill>
                <a:schemeClr val="lt1"/>
              </a:solidFill>
            </a:endParaRPr>
          </a:p>
        </p:txBody>
      </p:sp>
      <p:sp>
        <p:nvSpPr>
          <p:cNvPr id="59" name="Google Shape;59;p13"/>
          <p:cNvSpPr txBox="1"/>
          <p:nvPr/>
        </p:nvSpPr>
        <p:spPr>
          <a:xfrm rot="-5400000">
            <a:off x="7463500" y="3360800"/>
            <a:ext cx="30693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lt1"/>
                </a:solidFill>
              </a:rPr>
              <a:t>10</a:t>
            </a:r>
            <a:r>
              <a:rPr b="1" lang="en" sz="2000">
                <a:solidFill>
                  <a:schemeClr val="lt1"/>
                </a:solidFill>
              </a:rPr>
              <a:t> MUMMY JACKS</a:t>
            </a:r>
            <a:endParaRPr b="1" sz="20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lt1"/>
                </a:solidFill>
              </a:rPr>
              <a:t>OR 10 DEEP BREATHS</a:t>
            </a:r>
            <a:endParaRPr b="1" sz="20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