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7772400" cx="10058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448" orient="horz"/>
        <p:guide pos="31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1787700" y="561500"/>
            <a:ext cx="77130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/>
              <a:t>Score a perfect four! </a:t>
            </a:r>
            <a:r>
              <a:rPr lang="en" sz="1600"/>
              <a:t>Read about what you need to do and then make it happen.</a:t>
            </a:r>
            <a:endParaRPr sz="1600"/>
          </a:p>
        </p:txBody>
      </p:sp>
      <p:sp>
        <p:nvSpPr>
          <p:cNvPr id="55" name="Google Shape;55;p13"/>
          <p:cNvSpPr txBox="1"/>
          <p:nvPr/>
        </p:nvSpPr>
        <p:spPr>
          <a:xfrm>
            <a:off x="1869925" y="1319963"/>
            <a:ext cx="77130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Every time that I come to physical education class, I demonstrate responsible behaviors and self-control. I </a:t>
            </a:r>
            <a:r>
              <a:rPr lang="en" sz="1600"/>
              <a:t>demonstrate</a:t>
            </a:r>
            <a:r>
              <a:rPr lang="en" sz="1600"/>
              <a:t> grit and </a:t>
            </a:r>
            <a:r>
              <a:rPr lang="en" sz="1600"/>
              <a:t>determination</a:t>
            </a:r>
            <a:r>
              <a:rPr lang="en" sz="1600"/>
              <a:t> and participate in all activities at a level that is good for my personal mental and physical health.</a:t>
            </a:r>
            <a:endParaRPr sz="1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I recognize the connection between positive behaviors and fun for the entire class.</a:t>
            </a:r>
            <a:endParaRPr sz="1600"/>
          </a:p>
        </p:txBody>
      </p:sp>
      <p:sp>
        <p:nvSpPr>
          <p:cNvPr id="56" name="Google Shape;56;p13"/>
          <p:cNvSpPr txBox="1"/>
          <p:nvPr/>
        </p:nvSpPr>
        <p:spPr>
          <a:xfrm>
            <a:off x="1869925" y="2817017"/>
            <a:ext cx="74841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When</a:t>
            </a:r>
            <a:r>
              <a:rPr lang="en" sz="1600"/>
              <a:t> I come to physical education class, I demonstrate responsible </a:t>
            </a:r>
            <a:r>
              <a:rPr lang="en" sz="1600"/>
              <a:t>behaviors</a:t>
            </a:r>
            <a:r>
              <a:rPr lang="en" sz="1600"/>
              <a:t> and self-control. I participate in all activities to the best of my ability. I can discuss what positive behaviors look like in </a:t>
            </a:r>
            <a:r>
              <a:rPr lang="en" sz="1600"/>
              <a:t>physical</a:t>
            </a:r>
            <a:r>
              <a:rPr lang="en" sz="1600"/>
              <a:t> education class.</a:t>
            </a:r>
            <a:endParaRPr sz="1600"/>
          </a:p>
        </p:txBody>
      </p:sp>
      <p:sp>
        <p:nvSpPr>
          <p:cNvPr id="57" name="Google Shape;57;p13"/>
          <p:cNvSpPr txBox="1"/>
          <p:nvPr/>
        </p:nvSpPr>
        <p:spPr>
          <a:xfrm>
            <a:off x="1869925" y="4113396"/>
            <a:ext cx="74841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When I come to physical education class, I work to demonstrate responsible behaviors. I still need reminders that help me behave in a responsible way. Sometimes I need reminders to help me continue participating in a positive way. I need reminders that my behavior can </a:t>
            </a:r>
            <a:r>
              <a:rPr lang="en" sz="1600"/>
              <a:t>affect</a:t>
            </a:r>
            <a:r>
              <a:rPr lang="en" sz="1600"/>
              <a:t> enjoyment for the entire class.</a:t>
            </a:r>
            <a:endParaRPr sz="1600"/>
          </a:p>
        </p:txBody>
      </p:sp>
      <p:sp>
        <p:nvSpPr>
          <p:cNvPr id="58" name="Google Shape;58;p13"/>
          <p:cNvSpPr txBox="1"/>
          <p:nvPr/>
        </p:nvSpPr>
        <p:spPr>
          <a:xfrm>
            <a:off x="1869925" y="5511300"/>
            <a:ext cx="74841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When I come to physical education class, I need reminders on how to demonstrate responsible behaviors and self-control. I need a lot of reminders that help me participate in a positive way. Sometimes I forget </a:t>
            </a:r>
            <a:r>
              <a:rPr lang="en" sz="1600"/>
              <a:t>that</a:t>
            </a:r>
            <a:r>
              <a:rPr lang="en" sz="1600"/>
              <a:t> my behavior does have an impact on the learning and enjoyment of my classmates.</a:t>
            </a:r>
            <a:endParaRPr sz="1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