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cefacf1e12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cefacf1e1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330e867f3_0_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330e867f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ce392080c8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ce392080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d330e867f3_0_1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d330e867f3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cef83e8c1a_0_0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cef83e8c1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d330e867f3_0_23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d330e867f3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ce392080c8_0_24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ce392080c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d330e867f3_0_32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d330e867f3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rm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hyperlink" Target="http://www.hhph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hyperlink" Target="https://youtu.be/TtlOsfh-O6o" TargetMode="External"/><Relationship Id="rId5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hyperlink" Target="https://youtu.be/TtlOsfh-O6o" TargetMode="External"/><Relationship Id="rId5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hyperlink" Target="https://youtu.be/pkb35PMZ6Lw" TargetMode="External"/><Relationship Id="rId5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hyperlink" Target="https://youtu.be/pkb35PMZ6Lw" TargetMode="External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hyperlink" Target="https://youtu.be/UnJ7W-8-ANY" TargetMode="External"/><Relationship Id="rId5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Relationship Id="rId4" Type="http://schemas.openxmlformats.org/officeDocument/2006/relationships/hyperlink" Target="https://youtu.be/UnJ7W-8-ANY" TargetMode="External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Relationship Id="rId4" Type="http://schemas.openxmlformats.org/officeDocument/2006/relationships/hyperlink" Target="https://youtu.be/X4Fn4lCuiZE" TargetMode="External"/><Relationship Id="rId5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Relationship Id="rId4" Type="http://schemas.openxmlformats.org/officeDocument/2006/relationships/hyperlink" Target="https://youtu.be/X4Fn4lCuiZE" TargetMode="External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84750" y="4636694"/>
            <a:ext cx="89151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0000"/>
              </a:lnSpc>
              <a:spcBef>
                <a:spcPts val="1200"/>
              </a:spcBef>
              <a:spcAft>
                <a:spcPts val="800"/>
              </a:spcAft>
              <a:buNone/>
            </a:pPr>
            <a:r>
              <a:rPr lang="en" sz="2250">
                <a:solidFill>
                  <a:srgbClr val="4B5357"/>
                </a:solidFill>
              </a:rPr>
              <a:t>Visit</a:t>
            </a:r>
            <a:r>
              <a:rPr lang="en" sz="2250">
                <a:solidFill>
                  <a:srgbClr val="4B5357"/>
                </a:solidFill>
              </a:rPr>
              <a:t> </a:t>
            </a:r>
            <a:r>
              <a:rPr lang="en" sz="2250" u="sng">
                <a:solidFill>
                  <a:schemeClr val="hlink"/>
                </a:solidFill>
                <a:hlinkClick r:id="rId4"/>
              </a:rPr>
              <a:t>HHPH.org</a:t>
            </a:r>
            <a:r>
              <a:rPr lang="en" sz="2250">
                <a:solidFill>
                  <a:srgbClr val="4B5357"/>
                </a:solidFill>
              </a:rPr>
              <a:t> to learn more about the Lil Sugar Song, App &amp; Book.</a:t>
            </a:r>
            <a:endParaRPr b="1">
              <a:solidFill>
                <a:srgbClr val="00A5F4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409875" y="2879177"/>
            <a:ext cx="71037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1155CC"/>
                </a:solidFill>
              </a:rPr>
              <a:t>Lil Sugar is a fun story about a serious issue. There are many different forms of hidden sugars in the foods that we eat. It’s important that we </a:t>
            </a:r>
            <a:r>
              <a:rPr lang="en" sz="2000">
                <a:solidFill>
                  <a:srgbClr val="1155CC"/>
                </a:solidFill>
              </a:rPr>
              <a:t>know</a:t>
            </a:r>
            <a:r>
              <a:rPr lang="en" sz="2000">
                <a:solidFill>
                  <a:srgbClr val="1155CC"/>
                </a:solidFill>
              </a:rPr>
              <a:t> how to identify sugar in all forms so we can be mindful about how much sugar we eat.</a:t>
            </a:r>
            <a:endParaRPr sz="2000">
              <a:solidFill>
                <a:srgbClr val="1155C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086100" y="3418450"/>
            <a:ext cx="79683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The Goal: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YOU can be a master of disguise. Move down and back from cone to cone putting on funny clothes (1 at a time) until your disguise is complete.</a:t>
            </a:r>
            <a:endParaRPr sz="1800">
              <a:solidFill>
                <a:srgbClr val="1155CC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683264" y="4625418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What You Need: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2 cones per player. Oversized pants, shirt, hat and shoes per player.</a:t>
            </a:r>
            <a:endParaRPr sz="1800">
              <a:solidFill>
                <a:srgbClr val="1155CC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1103125" y="3159500"/>
            <a:ext cx="77940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How To Play:</a:t>
            </a:r>
            <a:endParaRPr b="1" sz="23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On the start signal, jog down to the checkpoint and put on the shirt, then jog back to the start point.</a:t>
            </a:r>
            <a:endParaRPr sz="1800">
              <a:solidFill>
                <a:srgbClr val="1155CC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Next, jog to the checkpoint and put on the pants, then jog back to the start point. Continue until you are wearing the entire disguise.</a:t>
            </a:r>
            <a:endParaRPr sz="1800">
              <a:solidFill>
                <a:srgbClr val="1155CC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Race against the clock with 2 or 3 trials to see how fast you can complete the challenge. Or, race against other players.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71" name="Google Shape;71;p15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1699075" y="3339750"/>
            <a:ext cx="67422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The Goal: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In this plank station adventure race, move from station to station cracking each of the six plank codes.</a:t>
            </a:r>
            <a:endParaRPr sz="1800">
              <a:solidFill>
                <a:srgbClr val="1155CC"/>
              </a:solidFill>
            </a:endParaRPr>
          </a:p>
        </p:txBody>
      </p:sp>
      <p:sp>
        <p:nvSpPr>
          <p:cNvPr id="78" name="Google Shape;78;p16"/>
          <p:cNvSpPr txBox="1"/>
          <p:nvPr/>
        </p:nvSpPr>
        <p:spPr>
          <a:xfrm>
            <a:off x="712338" y="4577275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What You Need: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6</a:t>
            </a:r>
            <a:r>
              <a:rPr lang="en" sz="1800">
                <a:solidFill>
                  <a:srgbClr val="1155CC"/>
                </a:solidFill>
              </a:rPr>
              <a:t> cones as station markers and the 6 plank hacker station signs.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79" name="Google Shape;79;p16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/>
          <p:nvPr/>
        </p:nvSpPr>
        <p:spPr>
          <a:xfrm>
            <a:off x="629050" y="3035998"/>
            <a:ext cx="88824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How To Play:</a:t>
            </a:r>
            <a:endParaRPr b="1" sz="23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Create 6 plank stations in the activity area with enough room to move safely. Work as an individual, in pairs, or in small groups. Start at any cone. Complete all 6 stations to earn participation in this event.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Play the Lil Sugar song as the start signal. Can you complete all 6 stations before the song is over?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As soon as you finish at a station, quickly move to the next.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86" name="Google Shape;86;p17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8"/>
          <p:cNvSpPr txBox="1"/>
          <p:nvPr/>
        </p:nvSpPr>
        <p:spPr>
          <a:xfrm>
            <a:off x="1970550" y="3361175"/>
            <a:ext cx="61173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The Goal: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1155CC"/>
                </a:solidFill>
              </a:rPr>
              <a:t>How many calorie-burning physical activities can you draw and do while the Lil Sugar song is playing?</a:t>
            </a:r>
            <a:endParaRPr sz="1800">
              <a:solidFill>
                <a:srgbClr val="1155CC"/>
              </a:solidFill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712338" y="4735675"/>
            <a:ext cx="8633700" cy="10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What You Need: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Pen/Marker, Large Pad of Paper, Lil Sugar Music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94" name="Google Shape;94;p18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588000" y="2902900"/>
            <a:ext cx="88824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How To Play:</a:t>
            </a:r>
            <a:endParaRPr b="1" sz="23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One player starts as the artist. When this music starts, draw a picture (clue) of an activity your entire group can do (e.g., jumping jacks).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As soon as a teammate guesses your clue, complete 5 repetitions of the activity, then change artists.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Continue drawing, doing, and changing artists for the full song.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Count the number of activities you were able to draw and do. Complete against your best score or against a team of friends.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101" name="Google Shape;101;p19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0"/>
          <p:cNvSpPr txBox="1"/>
          <p:nvPr/>
        </p:nvSpPr>
        <p:spPr>
          <a:xfrm>
            <a:off x="712338" y="3377800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The Goal: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Follow the dance instructional video to learn and do the Lil Sugar Dance.</a:t>
            </a:r>
            <a:endParaRPr sz="1800">
              <a:solidFill>
                <a:srgbClr val="1155CC"/>
              </a:solidFill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712338" y="4536925"/>
            <a:ext cx="8633700" cy="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What You Need:</a:t>
            </a:r>
            <a:endParaRPr b="1" sz="23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1155CC"/>
                </a:solidFill>
              </a:rPr>
              <a:t>Dance Video and Video Player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109" name="Google Shape;109;p20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54225"/>
            <a:ext cx="10140505" cy="782662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1"/>
          <p:cNvSpPr txBox="1"/>
          <p:nvPr/>
        </p:nvSpPr>
        <p:spPr>
          <a:xfrm>
            <a:off x="587999" y="3079575"/>
            <a:ext cx="8882400" cy="247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rgbClr val="1155CC"/>
                </a:solidFill>
              </a:rPr>
              <a:t>How To Play:</a:t>
            </a:r>
            <a:endParaRPr b="1" sz="23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It’s time to learn about hidden sugar while performing the Lil Sugar Dance.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Dancing is a great way to balance our energy. Every dance move burns calories and works to keep our bodies and brains healthy.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Watch the video and practice the dance.</a:t>
            </a:r>
            <a:endParaRPr sz="1800">
              <a:solidFill>
                <a:srgbClr val="1155CC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1155CC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1800"/>
              <a:buChar char="●"/>
            </a:pPr>
            <a:r>
              <a:rPr lang="en" sz="1800">
                <a:solidFill>
                  <a:srgbClr val="1155CC"/>
                </a:solidFill>
              </a:rPr>
              <a:t>Then, download or stream the Lil Sugar Song to perform the dance for your friends and family.</a:t>
            </a:r>
            <a:endParaRPr sz="1800">
              <a:solidFill>
                <a:srgbClr val="1155CC"/>
              </a:solidFill>
            </a:endParaRPr>
          </a:p>
        </p:txBody>
      </p:sp>
      <p:pic>
        <p:nvPicPr>
          <p:cNvPr id="116" name="Google Shape;116;p21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49" r="49" t="0"/>
          <a:stretch/>
        </p:blipFill>
        <p:spPr>
          <a:xfrm>
            <a:off x="3342675" y="2577299"/>
            <a:ext cx="3314893" cy="502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