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Lst>
  <p:sldSz cy="7772400" cx="10058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448" orient="horz"/>
        <p:guide pos="316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gce392080c8_0_0: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gce392080c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ce392080c8_0_8: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ce392080c8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ce392080c8_0_24: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ce392080c8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42879" y="1125136"/>
            <a:ext cx="9372600" cy="3101700"/>
          </a:xfrm>
          <a:prstGeom prst="rect">
            <a:avLst/>
          </a:prstGeom>
        </p:spPr>
        <p:txBody>
          <a:bodyPr anchorCtr="0" anchor="b" bIns="113100" lIns="113100" spcFirstLastPara="1" rIns="113100" wrap="square" tIns="113100">
            <a:normAutofit/>
          </a:bodyPr>
          <a:lstStyle>
            <a:lvl1pPr lvl="0" algn="ctr">
              <a:spcBef>
                <a:spcPts val="0"/>
              </a:spcBef>
              <a:spcAft>
                <a:spcPts val="0"/>
              </a:spcAft>
              <a:buSzPts val="6400"/>
              <a:buNone/>
              <a:defRPr sz="6400"/>
            </a:lvl1pPr>
            <a:lvl2pPr lvl="1" algn="ctr">
              <a:spcBef>
                <a:spcPts val="0"/>
              </a:spcBef>
              <a:spcAft>
                <a:spcPts val="0"/>
              </a:spcAft>
              <a:buSzPts val="6400"/>
              <a:buNone/>
              <a:defRPr sz="6400"/>
            </a:lvl2pPr>
            <a:lvl3pPr lvl="2" algn="ctr">
              <a:spcBef>
                <a:spcPts val="0"/>
              </a:spcBef>
              <a:spcAft>
                <a:spcPts val="0"/>
              </a:spcAft>
              <a:buSzPts val="6400"/>
              <a:buNone/>
              <a:defRPr sz="6400"/>
            </a:lvl3pPr>
            <a:lvl4pPr lvl="3" algn="ctr">
              <a:spcBef>
                <a:spcPts val="0"/>
              </a:spcBef>
              <a:spcAft>
                <a:spcPts val="0"/>
              </a:spcAft>
              <a:buSzPts val="6400"/>
              <a:buNone/>
              <a:defRPr sz="6400"/>
            </a:lvl4pPr>
            <a:lvl5pPr lvl="4" algn="ctr">
              <a:spcBef>
                <a:spcPts val="0"/>
              </a:spcBef>
              <a:spcAft>
                <a:spcPts val="0"/>
              </a:spcAft>
              <a:buSzPts val="6400"/>
              <a:buNone/>
              <a:defRPr sz="6400"/>
            </a:lvl5pPr>
            <a:lvl6pPr lvl="5" algn="ctr">
              <a:spcBef>
                <a:spcPts val="0"/>
              </a:spcBef>
              <a:spcAft>
                <a:spcPts val="0"/>
              </a:spcAft>
              <a:buSzPts val="6400"/>
              <a:buNone/>
              <a:defRPr sz="6400"/>
            </a:lvl6pPr>
            <a:lvl7pPr lvl="6" algn="ctr">
              <a:spcBef>
                <a:spcPts val="0"/>
              </a:spcBef>
              <a:spcAft>
                <a:spcPts val="0"/>
              </a:spcAft>
              <a:buSzPts val="6400"/>
              <a:buNone/>
              <a:defRPr sz="6400"/>
            </a:lvl7pPr>
            <a:lvl8pPr lvl="7" algn="ctr">
              <a:spcBef>
                <a:spcPts val="0"/>
              </a:spcBef>
              <a:spcAft>
                <a:spcPts val="0"/>
              </a:spcAft>
              <a:buSzPts val="6400"/>
              <a:buNone/>
              <a:defRPr sz="6400"/>
            </a:lvl8pPr>
            <a:lvl9pPr lvl="8" algn="ctr">
              <a:spcBef>
                <a:spcPts val="0"/>
              </a:spcBef>
              <a:spcAft>
                <a:spcPts val="0"/>
              </a:spcAft>
              <a:buSzPts val="6400"/>
              <a:buNone/>
              <a:defRPr sz="6400"/>
            </a:lvl9pPr>
          </a:lstStyle>
          <a:p/>
        </p:txBody>
      </p:sp>
      <p:sp>
        <p:nvSpPr>
          <p:cNvPr id="11" name="Google Shape;11;p2"/>
          <p:cNvSpPr txBox="1"/>
          <p:nvPr>
            <p:ph idx="1" type="subTitle"/>
          </p:nvPr>
        </p:nvSpPr>
        <p:spPr>
          <a:xfrm>
            <a:off x="342870" y="4282678"/>
            <a:ext cx="9372600" cy="1197600"/>
          </a:xfrm>
          <a:prstGeom prst="rect">
            <a:avLst/>
          </a:prstGeom>
        </p:spPr>
        <p:txBody>
          <a:bodyPr anchorCtr="0" anchor="t" bIns="113100" lIns="113100" spcFirstLastPara="1" rIns="113100" wrap="square" tIns="113100">
            <a:normAutofit/>
          </a:bodyPr>
          <a:lstStyle>
            <a:lvl1pPr lvl="0" algn="ctr">
              <a:lnSpc>
                <a:spcPct val="100000"/>
              </a:lnSpc>
              <a:spcBef>
                <a:spcPts val="0"/>
              </a:spcBef>
              <a:spcAft>
                <a:spcPts val="0"/>
              </a:spcAft>
              <a:buSzPts val="3500"/>
              <a:buNone/>
              <a:defRPr sz="3500"/>
            </a:lvl1pPr>
            <a:lvl2pPr lvl="1" algn="ctr">
              <a:lnSpc>
                <a:spcPct val="100000"/>
              </a:lnSpc>
              <a:spcBef>
                <a:spcPts val="0"/>
              </a:spcBef>
              <a:spcAft>
                <a:spcPts val="0"/>
              </a:spcAft>
              <a:buSzPts val="3500"/>
              <a:buNone/>
              <a:defRPr sz="3500"/>
            </a:lvl2pPr>
            <a:lvl3pPr lvl="2" algn="ctr">
              <a:lnSpc>
                <a:spcPct val="100000"/>
              </a:lnSpc>
              <a:spcBef>
                <a:spcPts val="0"/>
              </a:spcBef>
              <a:spcAft>
                <a:spcPts val="0"/>
              </a:spcAft>
              <a:buSzPts val="3500"/>
              <a:buNone/>
              <a:defRPr sz="3500"/>
            </a:lvl3pPr>
            <a:lvl4pPr lvl="3" algn="ctr">
              <a:lnSpc>
                <a:spcPct val="100000"/>
              </a:lnSpc>
              <a:spcBef>
                <a:spcPts val="0"/>
              </a:spcBef>
              <a:spcAft>
                <a:spcPts val="0"/>
              </a:spcAft>
              <a:buSzPts val="3500"/>
              <a:buNone/>
              <a:defRPr sz="3500"/>
            </a:lvl4pPr>
            <a:lvl5pPr lvl="4" algn="ctr">
              <a:lnSpc>
                <a:spcPct val="100000"/>
              </a:lnSpc>
              <a:spcBef>
                <a:spcPts val="0"/>
              </a:spcBef>
              <a:spcAft>
                <a:spcPts val="0"/>
              </a:spcAft>
              <a:buSzPts val="3500"/>
              <a:buNone/>
              <a:defRPr sz="3500"/>
            </a:lvl5pPr>
            <a:lvl6pPr lvl="5" algn="ctr">
              <a:lnSpc>
                <a:spcPct val="100000"/>
              </a:lnSpc>
              <a:spcBef>
                <a:spcPts val="0"/>
              </a:spcBef>
              <a:spcAft>
                <a:spcPts val="0"/>
              </a:spcAft>
              <a:buSzPts val="3500"/>
              <a:buNone/>
              <a:defRPr sz="3500"/>
            </a:lvl6pPr>
            <a:lvl7pPr lvl="6" algn="ctr">
              <a:lnSpc>
                <a:spcPct val="100000"/>
              </a:lnSpc>
              <a:spcBef>
                <a:spcPts val="0"/>
              </a:spcBef>
              <a:spcAft>
                <a:spcPts val="0"/>
              </a:spcAft>
              <a:buSzPts val="3500"/>
              <a:buNone/>
              <a:defRPr sz="3500"/>
            </a:lvl7pPr>
            <a:lvl8pPr lvl="7" algn="ctr">
              <a:lnSpc>
                <a:spcPct val="100000"/>
              </a:lnSpc>
              <a:spcBef>
                <a:spcPts val="0"/>
              </a:spcBef>
              <a:spcAft>
                <a:spcPts val="0"/>
              </a:spcAft>
              <a:buSzPts val="3500"/>
              <a:buNone/>
              <a:defRPr sz="3500"/>
            </a:lvl8pPr>
            <a:lvl9pPr lvl="8" algn="ctr">
              <a:lnSpc>
                <a:spcPct val="100000"/>
              </a:lnSpc>
              <a:spcBef>
                <a:spcPts val="0"/>
              </a:spcBef>
              <a:spcAft>
                <a:spcPts val="0"/>
              </a:spcAft>
              <a:buSzPts val="3500"/>
              <a:buNone/>
              <a:defRPr sz="3500"/>
            </a:lvl9pPr>
          </a:lstStyle>
          <a:p/>
        </p:txBody>
      </p:sp>
      <p:sp>
        <p:nvSpPr>
          <p:cNvPr id="12" name="Google Shape;12;p2"/>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42870" y="1671478"/>
            <a:ext cx="9372600" cy="2967000"/>
          </a:xfrm>
          <a:prstGeom prst="rect">
            <a:avLst/>
          </a:prstGeom>
        </p:spPr>
        <p:txBody>
          <a:bodyPr anchorCtr="0" anchor="b" bIns="113100" lIns="113100" spcFirstLastPara="1" rIns="113100" wrap="square" tIns="113100">
            <a:normAutofit/>
          </a:bodyPr>
          <a:lstStyle>
            <a:lvl1pPr lvl="0" algn="ctr">
              <a:spcBef>
                <a:spcPts val="0"/>
              </a:spcBef>
              <a:spcAft>
                <a:spcPts val="0"/>
              </a:spcAft>
              <a:buSzPts val="14800"/>
              <a:buNone/>
              <a:defRPr sz="14800"/>
            </a:lvl1pPr>
            <a:lvl2pPr lvl="1" algn="ctr">
              <a:spcBef>
                <a:spcPts val="0"/>
              </a:spcBef>
              <a:spcAft>
                <a:spcPts val="0"/>
              </a:spcAft>
              <a:buSzPts val="14800"/>
              <a:buNone/>
              <a:defRPr sz="14800"/>
            </a:lvl2pPr>
            <a:lvl3pPr lvl="2" algn="ctr">
              <a:spcBef>
                <a:spcPts val="0"/>
              </a:spcBef>
              <a:spcAft>
                <a:spcPts val="0"/>
              </a:spcAft>
              <a:buSzPts val="14800"/>
              <a:buNone/>
              <a:defRPr sz="14800"/>
            </a:lvl3pPr>
            <a:lvl4pPr lvl="3" algn="ctr">
              <a:spcBef>
                <a:spcPts val="0"/>
              </a:spcBef>
              <a:spcAft>
                <a:spcPts val="0"/>
              </a:spcAft>
              <a:buSzPts val="14800"/>
              <a:buNone/>
              <a:defRPr sz="14800"/>
            </a:lvl4pPr>
            <a:lvl5pPr lvl="4" algn="ctr">
              <a:spcBef>
                <a:spcPts val="0"/>
              </a:spcBef>
              <a:spcAft>
                <a:spcPts val="0"/>
              </a:spcAft>
              <a:buSzPts val="14800"/>
              <a:buNone/>
              <a:defRPr sz="14800"/>
            </a:lvl5pPr>
            <a:lvl6pPr lvl="5" algn="ctr">
              <a:spcBef>
                <a:spcPts val="0"/>
              </a:spcBef>
              <a:spcAft>
                <a:spcPts val="0"/>
              </a:spcAft>
              <a:buSzPts val="14800"/>
              <a:buNone/>
              <a:defRPr sz="14800"/>
            </a:lvl6pPr>
            <a:lvl7pPr lvl="6" algn="ctr">
              <a:spcBef>
                <a:spcPts val="0"/>
              </a:spcBef>
              <a:spcAft>
                <a:spcPts val="0"/>
              </a:spcAft>
              <a:buSzPts val="14800"/>
              <a:buNone/>
              <a:defRPr sz="14800"/>
            </a:lvl7pPr>
            <a:lvl8pPr lvl="7" algn="ctr">
              <a:spcBef>
                <a:spcPts val="0"/>
              </a:spcBef>
              <a:spcAft>
                <a:spcPts val="0"/>
              </a:spcAft>
              <a:buSzPts val="14800"/>
              <a:buNone/>
              <a:defRPr sz="14800"/>
            </a:lvl8pPr>
            <a:lvl9pPr lvl="8" algn="ctr">
              <a:spcBef>
                <a:spcPts val="0"/>
              </a:spcBef>
              <a:spcAft>
                <a:spcPts val="0"/>
              </a:spcAft>
              <a:buSzPts val="14800"/>
              <a:buNone/>
              <a:defRPr sz="14800"/>
            </a:lvl9pPr>
          </a:lstStyle>
          <a:p>
            <a:r>
              <a:t>xx%</a:t>
            </a:r>
          </a:p>
        </p:txBody>
      </p:sp>
      <p:sp>
        <p:nvSpPr>
          <p:cNvPr id="46" name="Google Shape;46;p11"/>
          <p:cNvSpPr txBox="1"/>
          <p:nvPr>
            <p:ph idx="1" type="body"/>
          </p:nvPr>
        </p:nvSpPr>
        <p:spPr>
          <a:xfrm>
            <a:off x="342870" y="4763362"/>
            <a:ext cx="9372600" cy="1965600"/>
          </a:xfrm>
          <a:prstGeom prst="rect">
            <a:avLst/>
          </a:prstGeom>
        </p:spPr>
        <p:txBody>
          <a:bodyPr anchorCtr="0" anchor="t" bIns="113100" lIns="113100" spcFirstLastPara="1" rIns="113100" wrap="square" tIns="113100">
            <a:normAutofit/>
          </a:bodyPr>
          <a:lstStyle>
            <a:lvl1pPr indent="-368300" lvl="0" marL="457200" algn="ctr">
              <a:spcBef>
                <a:spcPts val="0"/>
              </a:spcBef>
              <a:spcAft>
                <a:spcPts val="0"/>
              </a:spcAft>
              <a:buSzPts val="2200"/>
              <a:buChar char="●"/>
              <a:defRPr/>
            </a:lvl1pPr>
            <a:lvl2pPr indent="-336550" lvl="1" marL="914400" algn="ctr">
              <a:spcBef>
                <a:spcPts val="0"/>
              </a:spcBef>
              <a:spcAft>
                <a:spcPts val="0"/>
              </a:spcAft>
              <a:buSzPts val="1700"/>
              <a:buChar char="○"/>
              <a:defRPr/>
            </a:lvl2pPr>
            <a:lvl3pPr indent="-336550" lvl="2" marL="1371600" algn="ctr">
              <a:spcBef>
                <a:spcPts val="0"/>
              </a:spcBef>
              <a:spcAft>
                <a:spcPts val="0"/>
              </a:spcAft>
              <a:buSzPts val="1700"/>
              <a:buChar char="■"/>
              <a:defRPr/>
            </a:lvl3pPr>
            <a:lvl4pPr indent="-336550" lvl="3" marL="1828800" algn="ctr">
              <a:spcBef>
                <a:spcPts val="0"/>
              </a:spcBef>
              <a:spcAft>
                <a:spcPts val="0"/>
              </a:spcAft>
              <a:buSzPts val="1700"/>
              <a:buChar char="●"/>
              <a:defRPr/>
            </a:lvl4pPr>
            <a:lvl5pPr indent="-336550" lvl="4" marL="2286000" algn="ctr">
              <a:spcBef>
                <a:spcPts val="0"/>
              </a:spcBef>
              <a:spcAft>
                <a:spcPts val="0"/>
              </a:spcAft>
              <a:buSzPts val="1700"/>
              <a:buChar char="○"/>
              <a:defRPr/>
            </a:lvl5pPr>
            <a:lvl6pPr indent="-336550" lvl="5" marL="2743200" algn="ctr">
              <a:spcBef>
                <a:spcPts val="0"/>
              </a:spcBef>
              <a:spcAft>
                <a:spcPts val="0"/>
              </a:spcAft>
              <a:buSzPts val="1700"/>
              <a:buChar char="■"/>
              <a:defRPr/>
            </a:lvl6pPr>
            <a:lvl7pPr indent="-336550" lvl="6" marL="3200400" algn="ctr">
              <a:spcBef>
                <a:spcPts val="0"/>
              </a:spcBef>
              <a:spcAft>
                <a:spcPts val="0"/>
              </a:spcAft>
              <a:buSzPts val="1700"/>
              <a:buChar char="●"/>
              <a:defRPr/>
            </a:lvl7pPr>
            <a:lvl8pPr indent="-336550" lvl="7" marL="3657600" algn="ctr">
              <a:spcBef>
                <a:spcPts val="0"/>
              </a:spcBef>
              <a:spcAft>
                <a:spcPts val="0"/>
              </a:spcAft>
              <a:buSzPts val="1700"/>
              <a:buChar char="○"/>
              <a:defRPr/>
            </a:lvl8pPr>
            <a:lvl9pPr indent="-336550" lvl="8" marL="4114800" algn="ctr">
              <a:spcBef>
                <a:spcPts val="0"/>
              </a:spcBef>
              <a:spcAft>
                <a:spcPts val="0"/>
              </a:spcAft>
              <a:buSzPts val="1700"/>
              <a:buChar char="■"/>
              <a:defRPr/>
            </a:lvl9pPr>
          </a:lstStyle>
          <a:p/>
        </p:txBody>
      </p:sp>
      <p:sp>
        <p:nvSpPr>
          <p:cNvPr id="47" name="Google Shape;47;p11"/>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42870" y="3250173"/>
            <a:ext cx="9372600" cy="1272000"/>
          </a:xfrm>
          <a:prstGeom prst="rect">
            <a:avLst/>
          </a:prstGeom>
        </p:spPr>
        <p:txBody>
          <a:bodyPr anchorCtr="0" anchor="ctr" bIns="113100" lIns="113100" spcFirstLastPara="1" rIns="113100" wrap="square" tIns="113100">
            <a:normAutofit/>
          </a:bodyPr>
          <a:lstStyle>
            <a:lvl1pPr lvl="0" algn="ctr">
              <a:spcBef>
                <a:spcPts val="0"/>
              </a:spcBef>
              <a:spcAft>
                <a:spcPts val="0"/>
              </a:spcAft>
              <a:buSzPts val="4500"/>
              <a:buNone/>
              <a:defRPr sz="4500"/>
            </a:lvl1pPr>
            <a:lvl2pPr lvl="1" algn="ctr">
              <a:spcBef>
                <a:spcPts val="0"/>
              </a:spcBef>
              <a:spcAft>
                <a:spcPts val="0"/>
              </a:spcAft>
              <a:buSzPts val="4500"/>
              <a:buNone/>
              <a:defRPr sz="4500"/>
            </a:lvl2pPr>
            <a:lvl3pPr lvl="2" algn="ctr">
              <a:spcBef>
                <a:spcPts val="0"/>
              </a:spcBef>
              <a:spcAft>
                <a:spcPts val="0"/>
              </a:spcAft>
              <a:buSzPts val="4500"/>
              <a:buNone/>
              <a:defRPr sz="4500"/>
            </a:lvl3pPr>
            <a:lvl4pPr lvl="3" algn="ctr">
              <a:spcBef>
                <a:spcPts val="0"/>
              </a:spcBef>
              <a:spcAft>
                <a:spcPts val="0"/>
              </a:spcAft>
              <a:buSzPts val="4500"/>
              <a:buNone/>
              <a:defRPr sz="4500"/>
            </a:lvl4pPr>
            <a:lvl5pPr lvl="4" algn="ctr">
              <a:spcBef>
                <a:spcPts val="0"/>
              </a:spcBef>
              <a:spcAft>
                <a:spcPts val="0"/>
              </a:spcAft>
              <a:buSzPts val="4500"/>
              <a:buNone/>
              <a:defRPr sz="4500"/>
            </a:lvl5pPr>
            <a:lvl6pPr lvl="5" algn="ctr">
              <a:spcBef>
                <a:spcPts val="0"/>
              </a:spcBef>
              <a:spcAft>
                <a:spcPts val="0"/>
              </a:spcAft>
              <a:buSzPts val="4500"/>
              <a:buNone/>
              <a:defRPr sz="4500"/>
            </a:lvl6pPr>
            <a:lvl7pPr lvl="6" algn="ctr">
              <a:spcBef>
                <a:spcPts val="0"/>
              </a:spcBef>
              <a:spcAft>
                <a:spcPts val="0"/>
              </a:spcAft>
              <a:buSzPts val="4500"/>
              <a:buNone/>
              <a:defRPr sz="4500"/>
            </a:lvl7pPr>
            <a:lvl8pPr lvl="7" algn="ctr">
              <a:spcBef>
                <a:spcPts val="0"/>
              </a:spcBef>
              <a:spcAft>
                <a:spcPts val="0"/>
              </a:spcAft>
              <a:buSzPts val="4500"/>
              <a:buNone/>
              <a:defRPr sz="4500"/>
            </a:lvl8pPr>
            <a:lvl9pPr lvl="8" algn="ctr">
              <a:spcBef>
                <a:spcPts val="0"/>
              </a:spcBef>
              <a:spcAft>
                <a:spcPts val="0"/>
              </a:spcAft>
              <a:buSzPts val="4500"/>
              <a:buNone/>
              <a:defRPr sz="4500"/>
            </a:lvl9pPr>
          </a:lstStyle>
          <a:p/>
        </p:txBody>
      </p:sp>
      <p:sp>
        <p:nvSpPr>
          <p:cNvPr id="15" name="Google Shape;15;p3"/>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42870" y="672482"/>
            <a:ext cx="9372600" cy="865500"/>
          </a:xfrm>
          <a:prstGeom prst="rect">
            <a:avLst/>
          </a:prstGeom>
        </p:spPr>
        <p:txBody>
          <a:bodyPr anchorCtr="0" anchor="t" bIns="113100" lIns="113100" spcFirstLastPara="1" rIns="113100" wrap="square" tIns="113100">
            <a:norm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p:txBody>
      </p:sp>
      <p:sp>
        <p:nvSpPr>
          <p:cNvPr id="18" name="Google Shape;18;p4"/>
          <p:cNvSpPr txBox="1"/>
          <p:nvPr>
            <p:ph idx="1" type="body"/>
          </p:nvPr>
        </p:nvSpPr>
        <p:spPr>
          <a:xfrm>
            <a:off x="342870" y="1741518"/>
            <a:ext cx="9372600" cy="5162700"/>
          </a:xfrm>
          <a:prstGeom prst="rect">
            <a:avLst/>
          </a:prstGeom>
        </p:spPr>
        <p:txBody>
          <a:bodyPr anchorCtr="0" anchor="t" bIns="113100" lIns="113100" spcFirstLastPara="1" rIns="113100" wrap="square" tIns="113100">
            <a:normAutofit/>
          </a:bodyPr>
          <a:lstStyle>
            <a:lvl1pPr indent="-368300" lvl="0" marL="457200">
              <a:spcBef>
                <a:spcPts val="0"/>
              </a:spcBef>
              <a:spcAft>
                <a:spcPts val="0"/>
              </a:spcAft>
              <a:buSzPts val="2200"/>
              <a:buChar char="●"/>
              <a:defRPr/>
            </a:lvl1pPr>
            <a:lvl2pPr indent="-336550" lvl="1" marL="914400">
              <a:spcBef>
                <a:spcPts val="0"/>
              </a:spcBef>
              <a:spcAft>
                <a:spcPts val="0"/>
              </a:spcAft>
              <a:buSzPts val="1700"/>
              <a:buChar char="○"/>
              <a:defRPr/>
            </a:lvl2pPr>
            <a:lvl3pPr indent="-336550" lvl="2" marL="1371600">
              <a:spcBef>
                <a:spcPts val="0"/>
              </a:spcBef>
              <a:spcAft>
                <a:spcPts val="0"/>
              </a:spcAft>
              <a:buSzPts val="1700"/>
              <a:buChar char="■"/>
              <a:defRPr/>
            </a:lvl3pPr>
            <a:lvl4pPr indent="-336550" lvl="3" marL="1828800">
              <a:spcBef>
                <a:spcPts val="0"/>
              </a:spcBef>
              <a:spcAft>
                <a:spcPts val="0"/>
              </a:spcAft>
              <a:buSzPts val="1700"/>
              <a:buChar char="●"/>
              <a:defRPr/>
            </a:lvl4pPr>
            <a:lvl5pPr indent="-336550" lvl="4" marL="2286000">
              <a:spcBef>
                <a:spcPts val="0"/>
              </a:spcBef>
              <a:spcAft>
                <a:spcPts val="0"/>
              </a:spcAft>
              <a:buSzPts val="1700"/>
              <a:buChar char="○"/>
              <a:defRPr/>
            </a:lvl5pPr>
            <a:lvl6pPr indent="-336550" lvl="5" marL="2743200">
              <a:spcBef>
                <a:spcPts val="0"/>
              </a:spcBef>
              <a:spcAft>
                <a:spcPts val="0"/>
              </a:spcAft>
              <a:buSzPts val="1700"/>
              <a:buChar char="■"/>
              <a:defRPr/>
            </a:lvl6pPr>
            <a:lvl7pPr indent="-336550" lvl="6" marL="3200400">
              <a:spcBef>
                <a:spcPts val="0"/>
              </a:spcBef>
              <a:spcAft>
                <a:spcPts val="0"/>
              </a:spcAft>
              <a:buSzPts val="1700"/>
              <a:buChar char="●"/>
              <a:defRPr/>
            </a:lvl7pPr>
            <a:lvl8pPr indent="-336550" lvl="7" marL="3657600">
              <a:spcBef>
                <a:spcPts val="0"/>
              </a:spcBef>
              <a:spcAft>
                <a:spcPts val="0"/>
              </a:spcAft>
              <a:buSzPts val="1700"/>
              <a:buChar char="○"/>
              <a:defRPr/>
            </a:lvl8pPr>
            <a:lvl9pPr indent="-336550" lvl="8" marL="4114800">
              <a:spcBef>
                <a:spcPts val="0"/>
              </a:spcBef>
              <a:spcAft>
                <a:spcPts val="0"/>
              </a:spcAft>
              <a:buSzPts val="1700"/>
              <a:buChar char="■"/>
              <a:defRPr/>
            </a:lvl9pPr>
          </a:lstStyle>
          <a:p/>
        </p:txBody>
      </p:sp>
      <p:sp>
        <p:nvSpPr>
          <p:cNvPr id="19" name="Google Shape;19;p4"/>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42870" y="672482"/>
            <a:ext cx="9372600" cy="865500"/>
          </a:xfrm>
          <a:prstGeom prst="rect">
            <a:avLst/>
          </a:prstGeom>
        </p:spPr>
        <p:txBody>
          <a:bodyPr anchorCtr="0" anchor="t" bIns="113100" lIns="113100" spcFirstLastPara="1" rIns="113100" wrap="square" tIns="113100">
            <a:norm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p:txBody>
      </p:sp>
      <p:sp>
        <p:nvSpPr>
          <p:cNvPr id="22" name="Google Shape;22;p5"/>
          <p:cNvSpPr txBox="1"/>
          <p:nvPr>
            <p:ph idx="1" type="body"/>
          </p:nvPr>
        </p:nvSpPr>
        <p:spPr>
          <a:xfrm>
            <a:off x="342870" y="1741518"/>
            <a:ext cx="4399800" cy="5162700"/>
          </a:xfrm>
          <a:prstGeom prst="rect">
            <a:avLst/>
          </a:prstGeom>
        </p:spPr>
        <p:txBody>
          <a:bodyPr anchorCtr="0" anchor="t" bIns="113100" lIns="113100" spcFirstLastPara="1" rIns="113100" wrap="square" tIns="113100">
            <a:normAutofit/>
          </a:bodyPr>
          <a:lstStyle>
            <a:lvl1pPr indent="-336550" lvl="0" marL="457200">
              <a:spcBef>
                <a:spcPts val="0"/>
              </a:spcBef>
              <a:spcAft>
                <a:spcPts val="0"/>
              </a:spcAft>
              <a:buSzPts val="1700"/>
              <a:buChar char="●"/>
              <a:defRPr sz="1700"/>
            </a:lvl1pPr>
            <a:lvl2pPr indent="-323850" lvl="1" marL="914400">
              <a:spcBef>
                <a:spcPts val="0"/>
              </a:spcBef>
              <a:spcAft>
                <a:spcPts val="0"/>
              </a:spcAft>
              <a:buSzPts val="1500"/>
              <a:buChar char="○"/>
              <a:defRPr sz="1500"/>
            </a:lvl2pPr>
            <a:lvl3pPr indent="-323850" lvl="2" marL="1371600">
              <a:spcBef>
                <a:spcPts val="0"/>
              </a:spcBef>
              <a:spcAft>
                <a:spcPts val="0"/>
              </a:spcAft>
              <a:buSzPts val="1500"/>
              <a:buChar char="■"/>
              <a:defRPr sz="1500"/>
            </a:lvl3pPr>
            <a:lvl4pPr indent="-323850" lvl="3" marL="1828800">
              <a:spcBef>
                <a:spcPts val="0"/>
              </a:spcBef>
              <a:spcAft>
                <a:spcPts val="0"/>
              </a:spcAft>
              <a:buSzPts val="1500"/>
              <a:buChar char="●"/>
              <a:defRPr sz="1500"/>
            </a:lvl4pPr>
            <a:lvl5pPr indent="-323850" lvl="4" marL="2286000">
              <a:spcBef>
                <a:spcPts val="0"/>
              </a:spcBef>
              <a:spcAft>
                <a:spcPts val="0"/>
              </a:spcAft>
              <a:buSzPts val="1500"/>
              <a:buChar char="○"/>
              <a:defRPr sz="1500"/>
            </a:lvl5pPr>
            <a:lvl6pPr indent="-323850" lvl="5" marL="2743200">
              <a:spcBef>
                <a:spcPts val="0"/>
              </a:spcBef>
              <a:spcAft>
                <a:spcPts val="0"/>
              </a:spcAft>
              <a:buSzPts val="1500"/>
              <a:buChar char="■"/>
              <a:defRPr sz="1500"/>
            </a:lvl6pPr>
            <a:lvl7pPr indent="-323850" lvl="6" marL="3200400">
              <a:spcBef>
                <a:spcPts val="0"/>
              </a:spcBef>
              <a:spcAft>
                <a:spcPts val="0"/>
              </a:spcAft>
              <a:buSzPts val="1500"/>
              <a:buChar char="●"/>
              <a:defRPr sz="1500"/>
            </a:lvl7pPr>
            <a:lvl8pPr indent="-323850" lvl="7" marL="3657600">
              <a:spcBef>
                <a:spcPts val="0"/>
              </a:spcBef>
              <a:spcAft>
                <a:spcPts val="0"/>
              </a:spcAft>
              <a:buSzPts val="1500"/>
              <a:buChar char="○"/>
              <a:defRPr sz="1500"/>
            </a:lvl8pPr>
            <a:lvl9pPr indent="-323850" lvl="8" marL="4114800">
              <a:spcBef>
                <a:spcPts val="0"/>
              </a:spcBef>
              <a:spcAft>
                <a:spcPts val="0"/>
              </a:spcAft>
              <a:buSzPts val="1500"/>
              <a:buChar char="■"/>
              <a:defRPr sz="1500"/>
            </a:lvl9pPr>
          </a:lstStyle>
          <a:p/>
        </p:txBody>
      </p:sp>
      <p:sp>
        <p:nvSpPr>
          <p:cNvPr id="23" name="Google Shape;23;p5"/>
          <p:cNvSpPr txBox="1"/>
          <p:nvPr>
            <p:ph idx="2" type="body"/>
          </p:nvPr>
        </p:nvSpPr>
        <p:spPr>
          <a:xfrm>
            <a:off x="5315640" y="1741518"/>
            <a:ext cx="4399800" cy="5162700"/>
          </a:xfrm>
          <a:prstGeom prst="rect">
            <a:avLst/>
          </a:prstGeom>
        </p:spPr>
        <p:txBody>
          <a:bodyPr anchorCtr="0" anchor="t" bIns="113100" lIns="113100" spcFirstLastPara="1" rIns="113100" wrap="square" tIns="113100">
            <a:normAutofit/>
          </a:bodyPr>
          <a:lstStyle>
            <a:lvl1pPr indent="-336550" lvl="0" marL="457200">
              <a:spcBef>
                <a:spcPts val="0"/>
              </a:spcBef>
              <a:spcAft>
                <a:spcPts val="0"/>
              </a:spcAft>
              <a:buSzPts val="1700"/>
              <a:buChar char="●"/>
              <a:defRPr sz="1700"/>
            </a:lvl1pPr>
            <a:lvl2pPr indent="-323850" lvl="1" marL="914400">
              <a:spcBef>
                <a:spcPts val="0"/>
              </a:spcBef>
              <a:spcAft>
                <a:spcPts val="0"/>
              </a:spcAft>
              <a:buSzPts val="1500"/>
              <a:buChar char="○"/>
              <a:defRPr sz="1500"/>
            </a:lvl2pPr>
            <a:lvl3pPr indent="-323850" lvl="2" marL="1371600">
              <a:spcBef>
                <a:spcPts val="0"/>
              </a:spcBef>
              <a:spcAft>
                <a:spcPts val="0"/>
              </a:spcAft>
              <a:buSzPts val="1500"/>
              <a:buChar char="■"/>
              <a:defRPr sz="1500"/>
            </a:lvl3pPr>
            <a:lvl4pPr indent="-323850" lvl="3" marL="1828800">
              <a:spcBef>
                <a:spcPts val="0"/>
              </a:spcBef>
              <a:spcAft>
                <a:spcPts val="0"/>
              </a:spcAft>
              <a:buSzPts val="1500"/>
              <a:buChar char="●"/>
              <a:defRPr sz="1500"/>
            </a:lvl4pPr>
            <a:lvl5pPr indent="-323850" lvl="4" marL="2286000">
              <a:spcBef>
                <a:spcPts val="0"/>
              </a:spcBef>
              <a:spcAft>
                <a:spcPts val="0"/>
              </a:spcAft>
              <a:buSzPts val="1500"/>
              <a:buChar char="○"/>
              <a:defRPr sz="1500"/>
            </a:lvl5pPr>
            <a:lvl6pPr indent="-323850" lvl="5" marL="2743200">
              <a:spcBef>
                <a:spcPts val="0"/>
              </a:spcBef>
              <a:spcAft>
                <a:spcPts val="0"/>
              </a:spcAft>
              <a:buSzPts val="1500"/>
              <a:buChar char="■"/>
              <a:defRPr sz="1500"/>
            </a:lvl6pPr>
            <a:lvl7pPr indent="-323850" lvl="6" marL="3200400">
              <a:spcBef>
                <a:spcPts val="0"/>
              </a:spcBef>
              <a:spcAft>
                <a:spcPts val="0"/>
              </a:spcAft>
              <a:buSzPts val="1500"/>
              <a:buChar char="●"/>
              <a:defRPr sz="1500"/>
            </a:lvl7pPr>
            <a:lvl8pPr indent="-323850" lvl="7" marL="3657600">
              <a:spcBef>
                <a:spcPts val="0"/>
              </a:spcBef>
              <a:spcAft>
                <a:spcPts val="0"/>
              </a:spcAft>
              <a:buSzPts val="1500"/>
              <a:buChar char="○"/>
              <a:defRPr sz="1500"/>
            </a:lvl8pPr>
            <a:lvl9pPr indent="-323850" lvl="8" marL="4114800">
              <a:spcBef>
                <a:spcPts val="0"/>
              </a:spcBef>
              <a:spcAft>
                <a:spcPts val="0"/>
              </a:spcAft>
              <a:buSzPts val="1500"/>
              <a:buChar char="■"/>
              <a:defRPr sz="1500"/>
            </a:lvl9pPr>
          </a:lstStyle>
          <a:p/>
        </p:txBody>
      </p:sp>
      <p:sp>
        <p:nvSpPr>
          <p:cNvPr id="24" name="Google Shape;24;p5"/>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42870" y="672482"/>
            <a:ext cx="9372600" cy="865500"/>
          </a:xfrm>
          <a:prstGeom prst="rect">
            <a:avLst/>
          </a:prstGeom>
        </p:spPr>
        <p:txBody>
          <a:bodyPr anchorCtr="0" anchor="t" bIns="113100" lIns="113100" spcFirstLastPara="1" rIns="113100" wrap="square" tIns="113100">
            <a:norm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p:txBody>
      </p:sp>
      <p:sp>
        <p:nvSpPr>
          <p:cNvPr id="27" name="Google Shape;27;p6"/>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42870" y="839573"/>
            <a:ext cx="3088800" cy="1141800"/>
          </a:xfrm>
          <a:prstGeom prst="rect">
            <a:avLst/>
          </a:prstGeom>
        </p:spPr>
        <p:txBody>
          <a:bodyPr anchorCtr="0" anchor="b" bIns="113100" lIns="113100" spcFirstLastPara="1" rIns="113100" wrap="square" tIns="11310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30" name="Google Shape;30;p7"/>
          <p:cNvSpPr txBox="1"/>
          <p:nvPr>
            <p:ph idx="1" type="body"/>
          </p:nvPr>
        </p:nvSpPr>
        <p:spPr>
          <a:xfrm>
            <a:off x="342870" y="2099840"/>
            <a:ext cx="3088800" cy="4804500"/>
          </a:xfrm>
          <a:prstGeom prst="rect">
            <a:avLst/>
          </a:prstGeom>
        </p:spPr>
        <p:txBody>
          <a:bodyPr anchorCtr="0" anchor="t" bIns="113100" lIns="113100" spcFirstLastPara="1" rIns="113100" wrap="square" tIns="113100">
            <a:normAutofit/>
          </a:bodyPr>
          <a:lstStyle>
            <a:lvl1pPr indent="-323850" lvl="0" marL="457200">
              <a:spcBef>
                <a:spcPts val="0"/>
              </a:spcBef>
              <a:spcAft>
                <a:spcPts val="0"/>
              </a:spcAft>
              <a:buSzPts val="1500"/>
              <a:buChar char="●"/>
              <a:defRPr sz="1500"/>
            </a:lvl1pPr>
            <a:lvl2pPr indent="-323850" lvl="1" marL="914400">
              <a:spcBef>
                <a:spcPts val="0"/>
              </a:spcBef>
              <a:spcAft>
                <a:spcPts val="0"/>
              </a:spcAft>
              <a:buSzPts val="1500"/>
              <a:buChar char="○"/>
              <a:defRPr sz="1500"/>
            </a:lvl2pPr>
            <a:lvl3pPr indent="-323850" lvl="2" marL="1371600">
              <a:spcBef>
                <a:spcPts val="0"/>
              </a:spcBef>
              <a:spcAft>
                <a:spcPts val="0"/>
              </a:spcAft>
              <a:buSzPts val="1500"/>
              <a:buChar char="■"/>
              <a:defRPr sz="1500"/>
            </a:lvl3pPr>
            <a:lvl4pPr indent="-323850" lvl="3" marL="1828800">
              <a:spcBef>
                <a:spcPts val="0"/>
              </a:spcBef>
              <a:spcAft>
                <a:spcPts val="0"/>
              </a:spcAft>
              <a:buSzPts val="1500"/>
              <a:buChar char="●"/>
              <a:defRPr sz="1500"/>
            </a:lvl4pPr>
            <a:lvl5pPr indent="-323850" lvl="4" marL="2286000">
              <a:spcBef>
                <a:spcPts val="0"/>
              </a:spcBef>
              <a:spcAft>
                <a:spcPts val="0"/>
              </a:spcAft>
              <a:buSzPts val="1500"/>
              <a:buChar char="○"/>
              <a:defRPr sz="1500"/>
            </a:lvl5pPr>
            <a:lvl6pPr indent="-323850" lvl="5" marL="2743200">
              <a:spcBef>
                <a:spcPts val="0"/>
              </a:spcBef>
              <a:spcAft>
                <a:spcPts val="0"/>
              </a:spcAft>
              <a:buSzPts val="1500"/>
              <a:buChar char="■"/>
              <a:defRPr sz="1500"/>
            </a:lvl6pPr>
            <a:lvl7pPr indent="-323850" lvl="6" marL="3200400">
              <a:spcBef>
                <a:spcPts val="0"/>
              </a:spcBef>
              <a:spcAft>
                <a:spcPts val="0"/>
              </a:spcAft>
              <a:buSzPts val="1500"/>
              <a:buChar char="●"/>
              <a:defRPr sz="1500"/>
            </a:lvl7pPr>
            <a:lvl8pPr indent="-323850" lvl="7" marL="3657600">
              <a:spcBef>
                <a:spcPts val="0"/>
              </a:spcBef>
              <a:spcAft>
                <a:spcPts val="0"/>
              </a:spcAft>
              <a:buSzPts val="1500"/>
              <a:buChar char="○"/>
              <a:defRPr sz="1500"/>
            </a:lvl8pPr>
            <a:lvl9pPr indent="-323850" lvl="8" marL="4114800">
              <a:spcBef>
                <a:spcPts val="0"/>
              </a:spcBef>
              <a:spcAft>
                <a:spcPts val="0"/>
              </a:spcAft>
              <a:buSzPts val="1500"/>
              <a:buChar char="■"/>
              <a:defRPr sz="1500"/>
            </a:lvl9pPr>
          </a:lstStyle>
          <a:p/>
        </p:txBody>
      </p:sp>
      <p:sp>
        <p:nvSpPr>
          <p:cNvPr id="31" name="Google Shape;31;p7"/>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539275" y="680227"/>
            <a:ext cx="7004700" cy="6181800"/>
          </a:xfrm>
          <a:prstGeom prst="rect">
            <a:avLst/>
          </a:prstGeom>
        </p:spPr>
        <p:txBody>
          <a:bodyPr anchorCtr="0" anchor="ctr" bIns="113100" lIns="113100" spcFirstLastPara="1" rIns="113100" wrap="square" tIns="113100">
            <a:normAutofit/>
          </a:bodyPr>
          <a:lstStyle>
            <a:lvl1pPr lvl="0">
              <a:spcBef>
                <a:spcPts val="0"/>
              </a:spcBef>
              <a:spcAft>
                <a:spcPts val="0"/>
              </a:spcAft>
              <a:buSzPts val="5900"/>
              <a:buNone/>
              <a:defRPr sz="5900"/>
            </a:lvl1pPr>
            <a:lvl2pPr lvl="1">
              <a:spcBef>
                <a:spcPts val="0"/>
              </a:spcBef>
              <a:spcAft>
                <a:spcPts val="0"/>
              </a:spcAft>
              <a:buSzPts val="5900"/>
              <a:buNone/>
              <a:defRPr sz="5900"/>
            </a:lvl2pPr>
            <a:lvl3pPr lvl="2">
              <a:spcBef>
                <a:spcPts val="0"/>
              </a:spcBef>
              <a:spcAft>
                <a:spcPts val="0"/>
              </a:spcAft>
              <a:buSzPts val="5900"/>
              <a:buNone/>
              <a:defRPr sz="5900"/>
            </a:lvl3pPr>
            <a:lvl4pPr lvl="3">
              <a:spcBef>
                <a:spcPts val="0"/>
              </a:spcBef>
              <a:spcAft>
                <a:spcPts val="0"/>
              </a:spcAft>
              <a:buSzPts val="5900"/>
              <a:buNone/>
              <a:defRPr sz="5900"/>
            </a:lvl4pPr>
            <a:lvl5pPr lvl="4">
              <a:spcBef>
                <a:spcPts val="0"/>
              </a:spcBef>
              <a:spcAft>
                <a:spcPts val="0"/>
              </a:spcAft>
              <a:buSzPts val="5900"/>
              <a:buNone/>
              <a:defRPr sz="5900"/>
            </a:lvl5pPr>
            <a:lvl6pPr lvl="5">
              <a:spcBef>
                <a:spcPts val="0"/>
              </a:spcBef>
              <a:spcAft>
                <a:spcPts val="0"/>
              </a:spcAft>
              <a:buSzPts val="5900"/>
              <a:buNone/>
              <a:defRPr sz="5900"/>
            </a:lvl6pPr>
            <a:lvl7pPr lvl="6">
              <a:spcBef>
                <a:spcPts val="0"/>
              </a:spcBef>
              <a:spcAft>
                <a:spcPts val="0"/>
              </a:spcAft>
              <a:buSzPts val="5900"/>
              <a:buNone/>
              <a:defRPr sz="5900"/>
            </a:lvl7pPr>
            <a:lvl8pPr lvl="7">
              <a:spcBef>
                <a:spcPts val="0"/>
              </a:spcBef>
              <a:spcAft>
                <a:spcPts val="0"/>
              </a:spcAft>
              <a:buSzPts val="5900"/>
              <a:buNone/>
              <a:defRPr sz="5900"/>
            </a:lvl8pPr>
            <a:lvl9pPr lvl="8">
              <a:spcBef>
                <a:spcPts val="0"/>
              </a:spcBef>
              <a:spcAft>
                <a:spcPts val="0"/>
              </a:spcAft>
              <a:buSzPts val="5900"/>
              <a:buNone/>
              <a:defRPr sz="5900"/>
            </a:lvl9pPr>
          </a:lstStyle>
          <a:p/>
        </p:txBody>
      </p:sp>
      <p:sp>
        <p:nvSpPr>
          <p:cNvPr id="34" name="Google Shape;34;p8"/>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5029200" y="-189"/>
            <a:ext cx="5029200" cy="7772400"/>
          </a:xfrm>
          <a:prstGeom prst="rect">
            <a:avLst/>
          </a:prstGeom>
          <a:solidFill>
            <a:schemeClr val="lt2"/>
          </a:solidFill>
          <a:ln>
            <a:noFill/>
          </a:ln>
        </p:spPr>
        <p:txBody>
          <a:bodyPr anchorCtr="0" anchor="ctr" bIns="113100" lIns="113100" spcFirstLastPara="1" rIns="113100" wrap="square" tIns="113100">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92050" y="1863464"/>
            <a:ext cx="4449600" cy="2239800"/>
          </a:xfrm>
          <a:prstGeom prst="rect">
            <a:avLst/>
          </a:prstGeom>
        </p:spPr>
        <p:txBody>
          <a:bodyPr anchorCtr="0" anchor="b" bIns="113100" lIns="113100" spcFirstLastPara="1" rIns="113100" wrap="square" tIns="11310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38" name="Google Shape;38;p9"/>
          <p:cNvSpPr txBox="1"/>
          <p:nvPr>
            <p:ph idx="1" type="subTitle"/>
          </p:nvPr>
        </p:nvSpPr>
        <p:spPr>
          <a:xfrm>
            <a:off x="292050" y="4235758"/>
            <a:ext cx="4449600" cy="1866300"/>
          </a:xfrm>
          <a:prstGeom prst="rect">
            <a:avLst/>
          </a:prstGeom>
        </p:spPr>
        <p:txBody>
          <a:bodyPr anchorCtr="0" anchor="t" bIns="113100" lIns="113100" spcFirstLastPara="1" rIns="113100" wrap="square" tIns="113100">
            <a:normAutofit/>
          </a:bodyPr>
          <a:lstStyle>
            <a:lvl1pPr lvl="0" algn="ctr">
              <a:lnSpc>
                <a:spcPct val="100000"/>
              </a:lnSpc>
              <a:spcBef>
                <a:spcPts val="0"/>
              </a:spcBef>
              <a:spcAft>
                <a:spcPts val="0"/>
              </a:spcAft>
              <a:buSzPts val="2600"/>
              <a:buNone/>
              <a:defRPr sz="2600"/>
            </a:lvl1pPr>
            <a:lvl2pPr lvl="1" algn="ctr">
              <a:lnSpc>
                <a:spcPct val="100000"/>
              </a:lnSpc>
              <a:spcBef>
                <a:spcPts val="0"/>
              </a:spcBef>
              <a:spcAft>
                <a:spcPts val="0"/>
              </a:spcAft>
              <a:buSzPts val="2600"/>
              <a:buNone/>
              <a:defRPr sz="2600"/>
            </a:lvl2pPr>
            <a:lvl3pPr lvl="2" algn="ctr">
              <a:lnSpc>
                <a:spcPct val="100000"/>
              </a:lnSpc>
              <a:spcBef>
                <a:spcPts val="0"/>
              </a:spcBef>
              <a:spcAft>
                <a:spcPts val="0"/>
              </a:spcAft>
              <a:buSzPts val="2600"/>
              <a:buNone/>
              <a:defRPr sz="2600"/>
            </a:lvl3pPr>
            <a:lvl4pPr lvl="3" algn="ctr">
              <a:lnSpc>
                <a:spcPct val="100000"/>
              </a:lnSpc>
              <a:spcBef>
                <a:spcPts val="0"/>
              </a:spcBef>
              <a:spcAft>
                <a:spcPts val="0"/>
              </a:spcAft>
              <a:buSzPts val="2600"/>
              <a:buNone/>
              <a:defRPr sz="2600"/>
            </a:lvl4pPr>
            <a:lvl5pPr lvl="4" algn="ctr">
              <a:lnSpc>
                <a:spcPct val="100000"/>
              </a:lnSpc>
              <a:spcBef>
                <a:spcPts val="0"/>
              </a:spcBef>
              <a:spcAft>
                <a:spcPts val="0"/>
              </a:spcAft>
              <a:buSzPts val="2600"/>
              <a:buNone/>
              <a:defRPr sz="2600"/>
            </a:lvl5pPr>
            <a:lvl6pPr lvl="5" algn="ctr">
              <a:lnSpc>
                <a:spcPct val="100000"/>
              </a:lnSpc>
              <a:spcBef>
                <a:spcPts val="0"/>
              </a:spcBef>
              <a:spcAft>
                <a:spcPts val="0"/>
              </a:spcAft>
              <a:buSzPts val="2600"/>
              <a:buNone/>
              <a:defRPr sz="2600"/>
            </a:lvl6pPr>
            <a:lvl7pPr lvl="6" algn="ctr">
              <a:lnSpc>
                <a:spcPct val="100000"/>
              </a:lnSpc>
              <a:spcBef>
                <a:spcPts val="0"/>
              </a:spcBef>
              <a:spcAft>
                <a:spcPts val="0"/>
              </a:spcAft>
              <a:buSzPts val="2600"/>
              <a:buNone/>
              <a:defRPr sz="2600"/>
            </a:lvl7pPr>
            <a:lvl8pPr lvl="7" algn="ctr">
              <a:lnSpc>
                <a:spcPct val="100000"/>
              </a:lnSpc>
              <a:spcBef>
                <a:spcPts val="0"/>
              </a:spcBef>
              <a:spcAft>
                <a:spcPts val="0"/>
              </a:spcAft>
              <a:buSzPts val="2600"/>
              <a:buNone/>
              <a:defRPr sz="2600"/>
            </a:lvl8pPr>
            <a:lvl9pPr lvl="8" algn="ctr">
              <a:lnSpc>
                <a:spcPct val="100000"/>
              </a:lnSpc>
              <a:spcBef>
                <a:spcPts val="0"/>
              </a:spcBef>
              <a:spcAft>
                <a:spcPts val="0"/>
              </a:spcAft>
              <a:buSzPts val="2600"/>
              <a:buNone/>
              <a:defRPr sz="2600"/>
            </a:lvl9pPr>
          </a:lstStyle>
          <a:p/>
        </p:txBody>
      </p:sp>
      <p:sp>
        <p:nvSpPr>
          <p:cNvPr id="39" name="Google Shape;39;p9"/>
          <p:cNvSpPr txBox="1"/>
          <p:nvPr>
            <p:ph idx="2" type="body"/>
          </p:nvPr>
        </p:nvSpPr>
        <p:spPr>
          <a:xfrm>
            <a:off x="5433450" y="1094158"/>
            <a:ext cx="4220700" cy="5583600"/>
          </a:xfrm>
          <a:prstGeom prst="rect">
            <a:avLst/>
          </a:prstGeom>
        </p:spPr>
        <p:txBody>
          <a:bodyPr anchorCtr="0" anchor="ctr" bIns="113100" lIns="113100" spcFirstLastPara="1" rIns="113100" wrap="square" tIns="113100">
            <a:normAutofit/>
          </a:bodyPr>
          <a:lstStyle>
            <a:lvl1pPr indent="-368300" lvl="0" marL="457200">
              <a:spcBef>
                <a:spcPts val="0"/>
              </a:spcBef>
              <a:spcAft>
                <a:spcPts val="0"/>
              </a:spcAft>
              <a:buSzPts val="2200"/>
              <a:buChar char="●"/>
              <a:defRPr/>
            </a:lvl1pPr>
            <a:lvl2pPr indent="-336550" lvl="1" marL="914400">
              <a:spcBef>
                <a:spcPts val="0"/>
              </a:spcBef>
              <a:spcAft>
                <a:spcPts val="0"/>
              </a:spcAft>
              <a:buSzPts val="1700"/>
              <a:buChar char="○"/>
              <a:defRPr/>
            </a:lvl2pPr>
            <a:lvl3pPr indent="-336550" lvl="2" marL="1371600">
              <a:spcBef>
                <a:spcPts val="0"/>
              </a:spcBef>
              <a:spcAft>
                <a:spcPts val="0"/>
              </a:spcAft>
              <a:buSzPts val="1700"/>
              <a:buChar char="■"/>
              <a:defRPr/>
            </a:lvl3pPr>
            <a:lvl4pPr indent="-336550" lvl="3" marL="1828800">
              <a:spcBef>
                <a:spcPts val="0"/>
              </a:spcBef>
              <a:spcAft>
                <a:spcPts val="0"/>
              </a:spcAft>
              <a:buSzPts val="1700"/>
              <a:buChar char="●"/>
              <a:defRPr/>
            </a:lvl4pPr>
            <a:lvl5pPr indent="-336550" lvl="4" marL="2286000">
              <a:spcBef>
                <a:spcPts val="0"/>
              </a:spcBef>
              <a:spcAft>
                <a:spcPts val="0"/>
              </a:spcAft>
              <a:buSzPts val="1700"/>
              <a:buChar char="○"/>
              <a:defRPr/>
            </a:lvl5pPr>
            <a:lvl6pPr indent="-336550" lvl="5" marL="2743200">
              <a:spcBef>
                <a:spcPts val="0"/>
              </a:spcBef>
              <a:spcAft>
                <a:spcPts val="0"/>
              </a:spcAft>
              <a:buSzPts val="1700"/>
              <a:buChar char="■"/>
              <a:defRPr/>
            </a:lvl6pPr>
            <a:lvl7pPr indent="-336550" lvl="6" marL="3200400">
              <a:spcBef>
                <a:spcPts val="0"/>
              </a:spcBef>
              <a:spcAft>
                <a:spcPts val="0"/>
              </a:spcAft>
              <a:buSzPts val="1700"/>
              <a:buChar char="●"/>
              <a:defRPr/>
            </a:lvl7pPr>
            <a:lvl8pPr indent="-336550" lvl="7" marL="3657600">
              <a:spcBef>
                <a:spcPts val="0"/>
              </a:spcBef>
              <a:spcAft>
                <a:spcPts val="0"/>
              </a:spcAft>
              <a:buSzPts val="1700"/>
              <a:buChar char="○"/>
              <a:defRPr/>
            </a:lvl8pPr>
            <a:lvl9pPr indent="-336550" lvl="8" marL="4114800">
              <a:spcBef>
                <a:spcPts val="0"/>
              </a:spcBef>
              <a:spcAft>
                <a:spcPts val="0"/>
              </a:spcAft>
              <a:buSzPts val="1700"/>
              <a:buChar char="■"/>
              <a:defRPr/>
            </a:lvl9pPr>
          </a:lstStyle>
          <a:p/>
        </p:txBody>
      </p:sp>
      <p:sp>
        <p:nvSpPr>
          <p:cNvPr id="40" name="Google Shape;40;p9"/>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42870" y="6392869"/>
            <a:ext cx="6598800" cy="914400"/>
          </a:xfrm>
          <a:prstGeom prst="rect">
            <a:avLst/>
          </a:prstGeom>
        </p:spPr>
        <p:txBody>
          <a:bodyPr anchorCtr="0" anchor="ctr" bIns="113100" lIns="113100" spcFirstLastPara="1" rIns="113100" wrap="square" tIns="113100">
            <a:normAutofit/>
          </a:bodyPr>
          <a:lstStyle>
            <a:lvl1pPr indent="-228600" lvl="0" marL="457200">
              <a:lnSpc>
                <a:spcPct val="100000"/>
              </a:lnSpc>
              <a:spcBef>
                <a:spcPts val="0"/>
              </a:spcBef>
              <a:spcAft>
                <a:spcPts val="0"/>
              </a:spcAft>
              <a:buSzPts val="2200"/>
              <a:buNone/>
              <a:defRPr/>
            </a:lvl1pPr>
          </a:lstStyle>
          <a:p/>
        </p:txBody>
      </p:sp>
      <p:sp>
        <p:nvSpPr>
          <p:cNvPr id="43" name="Google Shape;43;p10"/>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2.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a:spcBef>
                <a:spcPts val="0"/>
              </a:spcBef>
              <a:spcAft>
                <a:spcPts val="0"/>
              </a:spcAft>
              <a:buClr>
                <a:schemeClr val="dk1"/>
              </a:buClr>
              <a:buSzPts val="3500"/>
              <a:buNone/>
              <a:defRPr sz="3500">
                <a:solidFill>
                  <a:schemeClr val="dk1"/>
                </a:solidFill>
              </a:defRPr>
            </a:lvl1pPr>
            <a:lvl2pPr lvl="1">
              <a:spcBef>
                <a:spcPts val="0"/>
              </a:spcBef>
              <a:spcAft>
                <a:spcPts val="0"/>
              </a:spcAft>
              <a:buClr>
                <a:schemeClr val="dk1"/>
              </a:buClr>
              <a:buSzPts val="3500"/>
              <a:buNone/>
              <a:defRPr sz="3500">
                <a:solidFill>
                  <a:schemeClr val="dk1"/>
                </a:solidFill>
              </a:defRPr>
            </a:lvl2pPr>
            <a:lvl3pPr lvl="2">
              <a:spcBef>
                <a:spcPts val="0"/>
              </a:spcBef>
              <a:spcAft>
                <a:spcPts val="0"/>
              </a:spcAft>
              <a:buClr>
                <a:schemeClr val="dk1"/>
              </a:buClr>
              <a:buSzPts val="3500"/>
              <a:buNone/>
              <a:defRPr sz="3500">
                <a:solidFill>
                  <a:schemeClr val="dk1"/>
                </a:solidFill>
              </a:defRPr>
            </a:lvl3pPr>
            <a:lvl4pPr lvl="3">
              <a:spcBef>
                <a:spcPts val="0"/>
              </a:spcBef>
              <a:spcAft>
                <a:spcPts val="0"/>
              </a:spcAft>
              <a:buClr>
                <a:schemeClr val="dk1"/>
              </a:buClr>
              <a:buSzPts val="3500"/>
              <a:buNone/>
              <a:defRPr sz="3500">
                <a:solidFill>
                  <a:schemeClr val="dk1"/>
                </a:solidFill>
              </a:defRPr>
            </a:lvl4pPr>
            <a:lvl5pPr lvl="4">
              <a:spcBef>
                <a:spcPts val="0"/>
              </a:spcBef>
              <a:spcAft>
                <a:spcPts val="0"/>
              </a:spcAft>
              <a:buClr>
                <a:schemeClr val="dk1"/>
              </a:buClr>
              <a:buSzPts val="3500"/>
              <a:buNone/>
              <a:defRPr sz="3500">
                <a:solidFill>
                  <a:schemeClr val="dk1"/>
                </a:solidFill>
              </a:defRPr>
            </a:lvl5pPr>
            <a:lvl6pPr lvl="5">
              <a:spcBef>
                <a:spcPts val="0"/>
              </a:spcBef>
              <a:spcAft>
                <a:spcPts val="0"/>
              </a:spcAft>
              <a:buClr>
                <a:schemeClr val="dk1"/>
              </a:buClr>
              <a:buSzPts val="3500"/>
              <a:buNone/>
              <a:defRPr sz="3500">
                <a:solidFill>
                  <a:schemeClr val="dk1"/>
                </a:solidFill>
              </a:defRPr>
            </a:lvl6pPr>
            <a:lvl7pPr lvl="6">
              <a:spcBef>
                <a:spcPts val="0"/>
              </a:spcBef>
              <a:spcAft>
                <a:spcPts val="0"/>
              </a:spcAft>
              <a:buClr>
                <a:schemeClr val="dk1"/>
              </a:buClr>
              <a:buSzPts val="3500"/>
              <a:buNone/>
              <a:defRPr sz="3500">
                <a:solidFill>
                  <a:schemeClr val="dk1"/>
                </a:solidFill>
              </a:defRPr>
            </a:lvl7pPr>
            <a:lvl8pPr lvl="7">
              <a:spcBef>
                <a:spcPts val="0"/>
              </a:spcBef>
              <a:spcAft>
                <a:spcPts val="0"/>
              </a:spcAft>
              <a:buClr>
                <a:schemeClr val="dk1"/>
              </a:buClr>
              <a:buSzPts val="3500"/>
              <a:buNone/>
              <a:defRPr sz="3500">
                <a:solidFill>
                  <a:schemeClr val="dk1"/>
                </a:solidFill>
              </a:defRPr>
            </a:lvl8pPr>
            <a:lvl9pPr lvl="8">
              <a:spcBef>
                <a:spcPts val="0"/>
              </a:spcBef>
              <a:spcAft>
                <a:spcPts val="0"/>
              </a:spcAft>
              <a:buClr>
                <a:schemeClr val="dk1"/>
              </a:buClr>
              <a:buSzPts val="3500"/>
              <a:buNone/>
              <a:defRPr sz="3500">
                <a:solidFill>
                  <a:schemeClr val="dk1"/>
                </a:solidFill>
              </a:defRPr>
            </a:lvl9pPr>
          </a:lstStyle>
          <a:p/>
        </p:txBody>
      </p:sp>
      <p:sp>
        <p:nvSpPr>
          <p:cNvPr id="7" name="Google Shape;7;p1"/>
          <p:cNvSpPr txBox="1"/>
          <p:nvPr>
            <p:ph idx="1" type="body"/>
          </p:nvPr>
        </p:nvSpPr>
        <p:spPr>
          <a:xfrm>
            <a:off x="342870" y="1741518"/>
            <a:ext cx="9372600" cy="5162700"/>
          </a:xfrm>
          <a:prstGeom prst="rect">
            <a:avLst/>
          </a:prstGeom>
          <a:noFill/>
          <a:ln>
            <a:noFill/>
          </a:ln>
        </p:spPr>
        <p:txBody>
          <a:bodyPr anchorCtr="0" anchor="t" bIns="113100" lIns="113100" spcFirstLastPara="1" rIns="113100" wrap="square" tIns="113100">
            <a:normAutofit/>
          </a:bodyPr>
          <a:lstStyle>
            <a:lvl1pPr indent="-368300" lvl="0" marL="457200">
              <a:lnSpc>
                <a:spcPct val="115000"/>
              </a:lnSpc>
              <a:spcBef>
                <a:spcPts val="0"/>
              </a:spcBef>
              <a:spcAft>
                <a:spcPts val="0"/>
              </a:spcAft>
              <a:buClr>
                <a:schemeClr val="dk2"/>
              </a:buClr>
              <a:buSzPts val="2200"/>
              <a:buChar char="●"/>
              <a:defRPr sz="2200">
                <a:solidFill>
                  <a:schemeClr val="dk2"/>
                </a:solidFill>
              </a:defRPr>
            </a:lvl1pPr>
            <a:lvl2pPr indent="-336550" lvl="1" marL="914400">
              <a:lnSpc>
                <a:spcPct val="115000"/>
              </a:lnSpc>
              <a:spcBef>
                <a:spcPts val="0"/>
              </a:spcBef>
              <a:spcAft>
                <a:spcPts val="0"/>
              </a:spcAft>
              <a:buClr>
                <a:schemeClr val="dk2"/>
              </a:buClr>
              <a:buSzPts val="1700"/>
              <a:buChar char="○"/>
              <a:defRPr sz="1700">
                <a:solidFill>
                  <a:schemeClr val="dk2"/>
                </a:solidFill>
              </a:defRPr>
            </a:lvl2pPr>
            <a:lvl3pPr indent="-336550" lvl="2" marL="1371600">
              <a:lnSpc>
                <a:spcPct val="115000"/>
              </a:lnSpc>
              <a:spcBef>
                <a:spcPts val="0"/>
              </a:spcBef>
              <a:spcAft>
                <a:spcPts val="0"/>
              </a:spcAft>
              <a:buClr>
                <a:schemeClr val="dk2"/>
              </a:buClr>
              <a:buSzPts val="1700"/>
              <a:buChar char="■"/>
              <a:defRPr sz="1700">
                <a:solidFill>
                  <a:schemeClr val="dk2"/>
                </a:solidFill>
              </a:defRPr>
            </a:lvl3pPr>
            <a:lvl4pPr indent="-336550" lvl="3" marL="1828800">
              <a:lnSpc>
                <a:spcPct val="115000"/>
              </a:lnSpc>
              <a:spcBef>
                <a:spcPts val="0"/>
              </a:spcBef>
              <a:spcAft>
                <a:spcPts val="0"/>
              </a:spcAft>
              <a:buClr>
                <a:schemeClr val="dk2"/>
              </a:buClr>
              <a:buSzPts val="1700"/>
              <a:buChar char="●"/>
              <a:defRPr sz="1700">
                <a:solidFill>
                  <a:schemeClr val="dk2"/>
                </a:solidFill>
              </a:defRPr>
            </a:lvl4pPr>
            <a:lvl5pPr indent="-336550" lvl="4" marL="2286000">
              <a:lnSpc>
                <a:spcPct val="115000"/>
              </a:lnSpc>
              <a:spcBef>
                <a:spcPts val="0"/>
              </a:spcBef>
              <a:spcAft>
                <a:spcPts val="0"/>
              </a:spcAft>
              <a:buClr>
                <a:schemeClr val="dk2"/>
              </a:buClr>
              <a:buSzPts val="1700"/>
              <a:buChar char="○"/>
              <a:defRPr sz="1700">
                <a:solidFill>
                  <a:schemeClr val="dk2"/>
                </a:solidFill>
              </a:defRPr>
            </a:lvl5pPr>
            <a:lvl6pPr indent="-336550" lvl="5" marL="2743200">
              <a:lnSpc>
                <a:spcPct val="115000"/>
              </a:lnSpc>
              <a:spcBef>
                <a:spcPts val="0"/>
              </a:spcBef>
              <a:spcAft>
                <a:spcPts val="0"/>
              </a:spcAft>
              <a:buClr>
                <a:schemeClr val="dk2"/>
              </a:buClr>
              <a:buSzPts val="1700"/>
              <a:buChar char="■"/>
              <a:defRPr sz="1700">
                <a:solidFill>
                  <a:schemeClr val="dk2"/>
                </a:solidFill>
              </a:defRPr>
            </a:lvl6pPr>
            <a:lvl7pPr indent="-336550" lvl="6" marL="3200400">
              <a:lnSpc>
                <a:spcPct val="115000"/>
              </a:lnSpc>
              <a:spcBef>
                <a:spcPts val="0"/>
              </a:spcBef>
              <a:spcAft>
                <a:spcPts val="0"/>
              </a:spcAft>
              <a:buClr>
                <a:schemeClr val="dk2"/>
              </a:buClr>
              <a:buSzPts val="1700"/>
              <a:buChar char="●"/>
              <a:defRPr sz="1700">
                <a:solidFill>
                  <a:schemeClr val="dk2"/>
                </a:solidFill>
              </a:defRPr>
            </a:lvl7pPr>
            <a:lvl8pPr indent="-336550" lvl="7" marL="3657600">
              <a:lnSpc>
                <a:spcPct val="115000"/>
              </a:lnSpc>
              <a:spcBef>
                <a:spcPts val="0"/>
              </a:spcBef>
              <a:spcAft>
                <a:spcPts val="0"/>
              </a:spcAft>
              <a:buClr>
                <a:schemeClr val="dk2"/>
              </a:buClr>
              <a:buSzPts val="1700"/>
              <a:buChar char="○"/>
              <a:defRPr sz="1700">
                <a:solidFill>
                  <a:schemeClr val="dk2"/>
                </a:solidFill>
              </a:defRPr>
            </a:lvl8pPr>
            <a:lvl9pPr indent="-336550" lvl="8" marL="4114800">
              <a:lnSpc>
                <a:spcPct val="115000"/>
              </a:lnSpc>
              <a:spcBef>
                <a:spcPts val="0"/>
              </a:spcBef>
              <a:spcAft>
                <a:spcPts val="0"/>
              </a:spcAft>
              <a:buClr>
                <a:schemeClr val="dk2"/>
              </a:buClr>
              <a:buSzPts val="1700"/>
              <a:buChar char="■"/>
              <a:defRPr sz="1700">
                <a:solidFill>
                  <a:schemeClr val="dk2"/>
                </a:solidFill>
              </a:defRPr>
            </a:lvl9pPr>
          </a:lstStyle>
          <a:p/>
        </p:txBody>
      </p:sp>
      <p:sp>
        <p:nvSpPr>
          <p:cNvPr id="8" name="Google Shape;8;p1"/>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lvl="0" algn="r">
              <a:buNone/>
              <a:defRPr sz="1200">
                <a:solidFill>
                  <a:schemeClr val="dk2"/>
                </a:solidFill>
              </a:defRPr>
            </a:lvl1pPr>
            <a:lvl2pPr lvl="1" algn="r">
              <a:buNone/>
              <a:defRPr sz="1200">
                <a:solidFill>
                  <a:schemeClr val="dk2"/>
                </a:solidFill>
              </a:defRPr>
            </a:lvl2pPr>
            <a:lvl3pPr lvl="2" algn="r">
              <a:buNone/>
              <a:defRPr sz="1200">
                <a:solidFill>
                  <a:schemeClr val="dk2"/>
                </a:solidFill>
              </a:defRPr>
            </a:lvl3pPr>
            <a:lvl4pPr lvl="3" algn="r">
              <a:buNone/>
              <a:defRPr sz="1200">
                <a:solidFill>
                  <a:schemeClr val="dk2"/>
                </a:solidFill>
              </a:defRPr>
            </a:lvl4pPr>
            <a:lvl5pPr lvl="4" algn="r">
              <a:buNone/>
              <a:defRPr sz="1200">
                <a:solidFill>
                  <a:schemeClr val="dk2"/>
                </a:solidFill>
              </a:defRPr>
            </a:lvl5pPr>
            <a:lvl6pPr lvl="5" algn="r">
              <a:buNone/>
              <a:defRPr sz="1200">
                <a:solidFill>
                  <a:schemeClr val="dk2"/>
                </a:solidFill>
              </a:defRPr>
            </a:lvl6pPr>
            <a:lvl7pPr lvl="6" algn="r">
              <a:buNone/>
              <a:defRPr sz="1200">
                <a:solidFill>
                  <a:schemeClr val="dk2"/>
                </a:solidFill>
              </a:defRPr>
            </a:lvl7pPr>
            <a:lvl8pPr lvl="7" algn="r">
              <a:buNone/>
              <a:defRPr sz="1200">
                <a:solidFill>
                  <a:schemeClr val="dk2"/>
                </a:solidFill>
              </a:defRPr>
            </a:lvl8pPr>
            <a:lvl9pPr lvl="8" algn="r">
              <a:buNone/>
              <a:defRPr sz="12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youtu.be/9-CsZeTIKIc" TargetMode="Externa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hyperlink" Target="https://youtu.be/bpmMmlvzG_M" TargetMode="Externa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hyperlink" Target="https://youtu.be/j3KEONWNYWQ" TargetMode="Externa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hyperlink" Target="https://youtu.be/5QB-MgqAAWY" TargetMode="Externa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712350" y="454600"/>
            <a:ext cx="8633700" cy="8619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4400">
                <a:solidFill>
                  <a:srgbClr val="3D4975"/>
                </a:solidFill>
              </a:rPr>
              <a:t>Ninja River Jump</a:t>
            </a:r>
            <a:endParaRPr b="1" sz="4400">
              <a:solidFill>
                <a:srgbClr val="3D4975"/>
              </a:solidFill>
            </a:endParaRPr>
          </a:p>
        </p:txBody>
      </p:sp>
      <p:sp>
        <p:nvSpPr>
          <p:cNvPr id="55" name="Google Shape;55;p13"/>
          <p:cNvSpPr txBox="1"/>
          <p:nvPr/>
        </p:nvSpPr>
        <p:spPr>
          <a:xfrm>
            <a:off x="712338" y="1426600"/>
            <a:ext cx="8633700" cy="815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rgbClr val="3D4975"/>
                </a:solidFill>
              </a:rPr>
              <a:t>The Goal:</a:t>
            </a:r>
            <a:endParaRPr b="1" sz="2300">
              <a:solidFill>
                <a:srgbClr val="3D4975"/>
              </a:solidFill>
            </a:endParaRPr>
          </a:p>
          <a:p>
            <a:pPr indent="0" lvl="0" marL="0" rtl="0" algn="l">
              <a:spcBef>
                <a:spcPts val="0"/>
              </a:spcBef>
              <a:spcAft>
                <a:spcPts val="0"/>
              </a:spcAft>
              <a:buNone/>
            </a:pPr>
            <a:r>
              <a:rPr lang="en" sz="1800">
                <a:solidFill>
                  <a:srgbClr val="3D4975"/>
                </a:solidFill>
              </a:rPr>
              <a:t>To score as many points as possible in 10 jump attempts.</a:t>
            </a:r>
            <a:endParaRPr sz="1800">
              <a:solidFill>
                <a:srgbClr val="3D4975"/>
              </a:solidFill>
            </a:endParaRPr>
          </a:p>
        </p:txBody>
      </p:sp>
      <p:sp>
        <p:nvSpPr>
          <p:cNvPr id="56" name="Google Shape;56;p13"/>
          <p:cNvSpPr txBox="1"/>
          <p:nvPr/>
        </p:nvSpPr>
        <p:spPr>
          <a:xfrm>
            <a:off x="712338" y="2166100"/>
            <a:ext cx="8633700" cy="815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rgbClr val="3D4975"/>
                </a:solidFill>
              </a:rPr>
              <a:t>What You Need</a:t>
            </a:r>
            <a:r>
              <a:rPr b="1" lang="en" sz="2300">
                <a:solidFill>
                  <a:srgbClr val="3D4975"/>
                </a:solidFill>
              </a:rPr>
              <a:t>:</a:t>
            </a:r>
            <a:endParaRPr b="1" sz="2300">
              <a:solidFill>
                <a:srgbClr val="3D4975"/>
              </a:solidFill>
            </a:endParaRPr>
          </a:p>
          <a:p>
            <a:pPr indent="0" lvl="0" marL="0" rtl="0" algn="l">
              <a:spcBef>
                <a:spcPts val="0"/>
              </a:spcBef>
              <a:spcAft>
                <a:spcPts val="0"/>
              </a:spcAft>
              <a:buNone/>
            </a:pPr>
            <a:r>
              <a:rPr lang="en" sz="1800">
                <a:solidFill>
                  <a:srgbClr val="3D4975"/>
                </a:solidFill>
              </a:rPr>
              <a:t>3 pieces of paper</a:t>
            </a:r>
            <a:endParaRPr sz="1800">
              <a:solidFill>
                <a:srgbClr val="3D4975"/>
              </a:solidFill>
            </a:endParaRPr>
          </a:p>
        </p:txBody>
      </p:sp>
      <p:sp>
        <p:nvSpPr>
          <p:cNvPr id="57" name="Google Shape;57;p13"/>
          <p:cNvSpPr txBox="1"/>
          <p:nvPr/>
        </p:nvSpPr>
        <p:spPr>
          <a:xfrm>
            <a:off x="712338" y="2905600"/>
            <a:ext cx="8633700" cy="3032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rgbClr val="3D4975"/>
                </a:solidFill>
              </a:rPr>
              <a:t>How To Play</a:t>
            </a:r>
            <a:r>
              <a:rPr b="1" lang="en" sz="2300">
                <a:solidFill>
                  <a:srgbClr val="3D4975"/>
                </a:solidFill>
              </a:rPr>
              <a:t>:</a:t>
            </a:r>
            <a:endParaRPr b="1" sz="23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Lay 3 pieces of paper end-to-end to form a line. Stand at one end so that the line of papers is next to you and not directly in front of you.</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Jump forward as far as you can next to the line of papers.</a:t>
            </a:r>
            <a:endParaRPr sz="1800">
              <a:solidFill>
                <a:srgbClr val="3D4975"/>
              </a:solidFill>
            </a:endParaRPr>
          </a:p>
          <a:p>
            <a:pPr indent="-342900" lvl="0" marL="457200" rtl="0" algn="l">
              <a:spcBef>
                <a:spcPts val="0"/>
              </a:spcBef>
              <a:spcAft>
                <a:spcPts val="0"/>
              </a:spcAft>
              <a:buClr>
                <a:srgbClr val="3D4975"/>
              </a:buClr>
              <a:buSzPts val="1800"/>
              <a:buChar char="●"/>
            </a:pPr>
            <a:r>
              <a:rPr b="1" i="1" lang="en" sz="1800">
                <a:solidFill>
                  <a:srgbClr val="3D4975"/>
                </a:solidFill>
              </a:rPr>
              <a:t>Do not</a:t>
            </a:r>
            <a:r>
              <a:rPr i="1" lang="en" sz="1800">
                <a:solidFill>
                  <a:srgbClr val="3D4975"/>
                </a:solidFill>
              </a:rPr>
              <a:t> attempt to jump over or on top of the paper as this could be unsafe.</a:t>
            </a:r>
            <a:endParaRPr i="1"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When you jump you must land on two feet and maintain your balance.</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Jump past one sheet of paper, you score 1 point;</a:t>
            </a:r>
            <a:br>
              <a:rPr lang="en" sz="1800">
                <a:solidFill>
                  <a:srgbClr val="3D4975"/>
                </a:solidFill>
              </a:rPr>
            </a:br>
            <a:r>
              <a:rPr lang="en" sz="1800">
                <a:solidFill>
                  <a:srgbClr val="3D4975"/>
                </a:solidFill>
              </a:rPr>
              <a:t>Jump past two sheets of paper, you score 2 points;</a:t>
            </a:r>
            <a:br>
              <a:rPr lang="en" sz="1800">
                <a:solidFill>
                  <a:srgbClr val="3D4975"/>
                </a:solidFill>
              </a:rPr>
            </a:br>
            <a:r>
              <a:rPr lang="en" sz="1800">
                <a:solidFill>
                  <a:srgbClr val="3D4975"/>
                </a:solidFill>
              </a:rPr>
              <a:t>Jump past all three sheets, you score 3 points!</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Continue for 10 jump attempts, record and total your scores!</a:t>
            </a:r>
            <a:endParaRPr sz="1800">
              <a:solidFill>
                <a:srgbClr val="3D4975"/>
              </a:solidFill>
            </a:endParaRPr>
          </a:p>
        </p:txBody>
      </p:sp>
      <p:pic>
        <p:nvPicPr>
          <p:cNvPr id="58" name="Google Shape;58;p13">
            <a:hlinkClick r:id="rId3"/>
          </p:cNvPr>
          <p:cNvPicPr preferRelativeResize="0"/>
          <p:nvPr/>
        </p:nvPicPr>
        <p:blipFill rotWithShape="1">
          <a:blip r:embed="rId4">
            <a:alphaModFix/>
          </a:blip>
          <a:srcRect b="69" l="0" r="0" t="59"/>
          <a:stretch/>
        </p:blipFill>
        <p:spPr>
          <a:xfrm>
            <a:off x="3371750" y="1240300"/>
            <a:ext cx="3314895" cy="50227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14"/>
          <p:cNvSpPr txBox="1"/>
          <p:nvPr/>
        </p:nvSpPr>
        <p:spPr>
          <a:xfrm>
            <a:off x="712350" y="454600"/>
            <a:ext cx="8633700" cy="8619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4400">
                <a:solidFill>
                  <a:srgbClr val="3D4975"/>
                </a:solidFill>
              </a:rPr>
              <a:t>Ninja Moves</a:t>
            </a:r>
            <a:endParaRPr b="1" sz="4400">
              <a:solidFill>
                <a:srgbClr val="3D4975"/>
              </a:solidFill>
            </a:endParaRPr>
          </a:p>
        </p:txBody>
      </p:sp>
      <p:sp>
        <p:nvSpPr>
          <p:cNvPr id="64" name="Google Shape;64;p14"/>
          <p:cNvSpPr txBox="1"/>
          <p:nvPr/>
        </p:nvSpPr>
        <p:spPr>
          <a:xfrm>
            <a:off x="712338" y="1502800"/>
            <a:ext cx="8633700" cy="815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rgbClr val="3D4975"/>
                </a:solidFill>
              </a:rPr>
              <a:t>The Goal:</a:t>
            </a:r>
            <a:endParaRPr b="1" sz="2300">
              <a:solidFill>
                <a:srgbClr val="3D4975"/>
              </a:solidFill>
            </a:endParaRPr>
          </a:p>
          <a:p>
            <a:pPr indent="0" lvl="0" marL="0" rtl="0" algn="l">
              <a:spcBef>
                <a:spcPts val="0"/>
              </a:spcBef>
              <a:spcAft>
                <a:spcPts val="0"/>
              </a:spcAft>
              <a:buNone/>
            </a:pPr>
            <a:r>
              <a:rPr lang="en" sz="1800">
                <a:solidFill>
                  <a:srgbClr val="3D4975"/>
                </a:solidFill>
              </a:rPr>
              <a:t>To complete a sequence of ninja moves as fast as possible.</a:t>
            </a:r>
            <a:endParaRPr sz="1800">
              <a:solidFill>
                <a:srgbClr val="3D4975"/>
              </a:solidFill>
            </a:endParaRPr>
          </a:p>
        </p:txBody>
      </p:sp>
      <p:sp>
        <p:nvSpPr>
          <p:cNvPr id="65" name="Google Shape;65;p14"/>
          <p:cNvSpPr txBox="1"/>
          <p:nvPr/>
        </p:nvSpPr>
        <p:spPr>
          <a:xfrm>
            <a:off x="712338" y="2242300"/>
            <a:ext cx="8633700" cy="815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rgbClr val="3D4975"/>
                </a:solidFill>
              </a:rPr>
              <a:t>What You Need:</a:t>
            </a:r>
            <a:endParaRPr b="1" sz="2300">
              <a:solidFill>
                <a:srgbClr val="3D4975"/>
              </a:solidFill>
            </a:endParaRPr>
          </a:p>
          <a:p>
            <a:pPr indent="0" lvl="0" marL="0" rtl="0" algn="l">
              <a:spcBef>
                <a:spcPts val="0"/>
              </a:spcBef>
              <a:spcAft>
                <a:spcPts val="0"/>
              </a:spcAft>
              <a:buNone/>
            </a:pPr>
            <a:r>
              <a:rPr lang="en" sz="1800">
                <a:solidFill>
                  <a:srgbClr val="3D4975"/>
                </a:solidFill>
              </a:rPr>
              <a:t>2 cones (spots or markers), Stopwatch or Timer</a:t>
            </a:r>
            <a:endParaRPr sz="1800">
              <a:solidFill>
                <a:srgbClr val="3D4975"/>
              </a:solidFill>
            </a:endParaRPr>
          </a:p>
        </p:txBody>
      </p:sp>
      <p:sp>
        <p:nvSpPr>
          <p:cNvPr id="66" name="Google Shape;66;p14"/>
          <p:cNvSpPr txBox="1"/>
          <p:nvPr/>
        </p:nvSpPr>
        <p:spPr>
          <a:xfrm>
            <a:off x="712338" y="2981800"/>
            <a:ext cx="8633700" cy="1647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rgbClr val="3D4975"/>
                </a:solidFill>
              </a:rPr>
              <a:t>How To Play:</a:t>
            </a:r>
            <a:endParaRPr b="1" sz="23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Place cones 5 paces apart. Stand at one cone in a ready position.</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On the start signal, complete the Ninja Moves listed below from one cone to the other. After each movement down and back, move on to the next move. How quickly can you get through the entire list of moves?</a:t>
            </a:r>
            <a:endParaRPr sz="2200">
              <a:solidFill>
                <a:srgbClr val="3D4975"/>
              </a:solidFill>
            </a:endParaRPr>
          </a:p>
        </p:txBody>
      </p:sp>
      <p:pic>
        <p:nvPicPr>
          <p:cNvPr id="67" name="Google Shape;67;p14">
            <a:hlinkClick r:id="rId3"/>
          </p:cNvPr>
          <p:cNvPicPr preferRelativeResize="0"/>
          <p:nvPr/>
        </p:nvPicPr>
        <p:blipFill rotWithShape="1">
          <a:blip r:embed="rId4">
            <a:alphaModFix/>
          </a:blip>
          <a:srcRect b="69" l="0" r="0" t="59"/>
          <a:stretch/>
        </p:blipFill>
        <p:spPr>
          <a:xfrm>
            <a:off x="3371750" y="1240300"/>
            <a:ext cx="3314895" cy="502276"/>
          </a:xfrm>
          <a:prstGeom prst="rect">
            <a:avLst/>
          </a:prstGeom>
          <a:noFill/>
          <a:ln>
            <a:noFill/>
          </a:ln>
        </p:spPr>
      </p:pic>
      <p:sp>
        <p:nvSpPr>
          <p:cNvPr id="68" name="Google Shape;68;p14"/>
          <p:cNvSpPr txBox="1"/>
          <p:nvPr/>
        </p:nvSpPr>
        <p:spPr>
          <a:xfrm>
            <a:off x="1201650" y="4552600"/>
            <a:ext cx="2938800" cy="1293000"/>
          </a:xfrm>
          <a:prstGeom prst="rect">
            <a:avLst/>
          </a:prstGeom>
          <a:noFill/>
          <a:ln>
            <a:noFill/>
          </a:ln>
        </p:spPr>
        <p:txBody>
          <a:bodyPr anchorCtr="0" anchor="t" bIns="91425" lIns="91425" spcFirstLastPara="1" rIns="91425" wrap="square" tIns="91425">
            <a:spAutoFit/>
          </a:bodyPr>
          <a:lstStyle/>
          <a:p>
            <a:pPr indent="-342900" lvl="0" marL="457200" rtl="0" algn="l">
              <a:spcBef>
                <a:spcPts val="0"/>
              </a:spcBef>
              <a:spcAft>
                <a:spcPts val="0"/>
              </a:spcAft>
              <a:buClr>
                <a:srgbClr val="3D4975"/>
              </a:buClr>
              <a:buSzPts val="1800"/>
              <a:buChar char="★"/>
            </a:pPr>
            <a:r>
              <a:rPr lang="en" sz="1800">
                <a:solidFill>
                  <a:srgbClr val="3D4975"/>
                </a:solidFill>
              </a:rPr>
              <a:t>Bear Crawl</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Crab Walk</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Hop on Right Foot</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Hop on Left Foot</a:t>
            </a:r>
            <a:endParaRPr/>
          </a:p>
        </p:txBody>
      </p:sp>
      <p:sp>
        <p:nvSpPr>
          <p:cNvPr id="69" name="Google Shape;69;p14"/>
          <p:cNvSpPr txBox="1"/>
          <p:nvPr/>
        </p:nvSpPr>
        <p:spPr>
          <a:xfrm>
            <a:off x="5350050" y="4552600"/>
            <a:ext cx="3678000" cy="1293000"/>
          </a:xfrm>
          <a:prstGeom prst="rect">
            <a:avLst/>
          </a:prstGeom>
          <a:noFill/>
          <a:ln>
            <a:noFill/>
          </a:ln>
        </p:spPr>
        <p:txBody>
          <a:bodyPr anchorCtr="0" anchor="t" bIns="91425" lIns="91425" spcFirstLastPara="1" rIns="91425" wrap="square" tIns="91425">
            <a:spAutoFit/>
          </a:bodyPr>
          <a:lstStyle/>
          <a:p>
            <a:pPr indent="-342900" lvl="0" marL="457200" rtl="0" algn="l">
              <a:spcBef>
                <a:spcPts val="0"/>
              </a:spcBef>
              <a:spcAft>
                <a:spcPts val="0"/>
              </a:spcAft>
              <a:buClr>
                <a:srgbClr val="3D4975"/>
              </a:buClr>
              <a:buSzPts val="1800"/>
              <a:buChar char="★"/>
            </a:pPr>
            <a:r>
              <a:rPr lang="en" sz="1800">
                <a:solidFill>
                  <a:srgbClr val="3D4975"/>
                </a:solidFill>
              </a:rPr>
              <a:t>Jump Forward</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Jump Backwards</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Slide Right</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Slide Left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5"/>
          <p:cNvSpPr txBox="1"/>
          <p:nvPr/>
        </p:nvSpPr>
        <p:spPr>
          <a:xfrm>
            <a:off x="712350" y="454600"/>
            <a:ext cx="8633700" cy="8619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4400">
                <a:solidFill>
                  <a:srgbClr val="3D4975"/>
                </a:solidFill>
              </a:rPr>
              <a:t>Ninja Rescue</a:t>
            </a:r>
            <a:endParaRPr b="1" sz="4400">
              <a:solidFill>
                <a:srgbClr val="3D4975"/>
              </a:solidFill>
            </a:endParaRPr>
          </a:p>
        </p:txBody>
      </p:sp>
      <p:sp>
        <p:nvSpPr>
          <p:cNvPr id="75" name="Google Shape;75;p15"/>
          <p:cNvSpPr txBox="1"/>
          <p:nvPr/>
        </p:nvSpPr>
        <p:spPr>
          <a:xfrm>
            <a:off x="712338" y="1502800"/>
            <a:ext cx="8633700" cy="815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rgbClr val="3D4975"/>
                </a:solidFill>
              </a:rPr>
              <a:t>The Goal:</a:t>
            </a:r>
            <a:endParaRPr b="1" sz="2300">
              <a:solidFill>
                <a:srgbClr val="3D4975"/>
              </a:solidFill>
            </a:endParaRPr>
          </a:p>
          <a:p>
            <a:pPr indent="0" lvl="0" marL="0" rtl="0" algn="l">
              <a:spcBef>
                <a:spcPts val="0"/>
              </a:spcBef>
              <a:spcAft>
                <a:spcPts val="0"/>
              </a:spcAft>
              <a:buNone/>
            </a:pPr>
            <a:r>
              <a:rPr lang="en" sz="1800">
                <a:solidFill>
                  <a:srgbClr val="3D4975"/>
                </a:solidFill>
              </a:rPr>
              <a:t>R</a:t>
            </a:r>
            <a:r>
              <a:rPr lang="en" sz="1800">
                <a:solidFill>
                  <a:srgbClr val="3D4975"/>
                </a:solidFill>
              </a:rPr>
              <a:t>escue all 5 cups and return them to safety to score points.</a:t>
            </a:r>
            <a:endParaRPr sz="1800">
              <a:solidFill>
                <a:srgbClr val="3D4975"/>
              </a:solidFill>
            </a:endParaRPr>
          </a:p>
        </p:txBody>
      </p:sp>
      <p:sp>
        <p:nvSpPr>
          <p:cNvPr id="76" name="Google Shape;76;p15"/>
          <p:cNvSpPr txBox="1"/>
          <p:nvPr/>
        </p:nvSpPr>
        <p:spPr>
          <a:xfrm>
            <a:off x="712338" y="2242300"/>
            <a:ext cx="8633700" cy="815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rgbClr val="3D4975"/>
                </a:solidFill>
              </a:rPr>
              <a:t>What You Need:</a:t>
            </a:r>
            <a:endParaRPr b="1" sz="2300">
              <a:solidFill>
                <a:srgbClr val="3D4975"/>
              </a:solidFill>
            </a:endParaRPr>
          </a:p>
          <a:p>
            <a:pPr indent="0" lvl="0" marL="0" rtl="0" algn="l">
              <a:spcBef>
                <a:spcPts val="0"/>
              </a:spcBef>
              <a:spcAft>
                <a:spcPts val="0"/>
              </a:spcAft>
              <a:buNone/>
            </a:pPr>
            <a:r>
              <a:rPr lang="en" sz="1800">
                <a:solidFill>
                  <a:srgbClr val="3D4975"/>
                </a:solidFill>
              </a:rPr>
              <a:t>2 spots (or markers), </a:t>
            </a:r>
            <a:r>
              <a:rPr lang="en" sz="1800">
                <a:solidFill>
                  <a:srgbClr val="3D4975"/>
                </a:solidFill>
              </a:rPr>
              <a:t>5 Cups, </a:t>
            </a:r>
            <a:r>
              <a:rPr lang="en" sz="1800">
                <a:solidFill>
                  <a:srgbClr val="3D4975"/>
                </a:solidFill>
              </a:rPr>
              <a:t>2 cones (or chairs), 1 Noodle (or broomstick)</a:t>
            </a:r>
            <a:endParaRPr sz="1800">
              <a:solidFill>
                <a:srgbClr val="3D4975"/>
              </a:solidFill>
            </a:endParaRPr>
          </a:p>
        </p:txBody>
      </p:sp>
      <p:sp>
        <p:nvSpPr>
          <p:cNvPr id="77" name="Google Shape;77;p15"/>
          <p:cNvSpPr txBox="1"/>
          <p:nvPr/>
        </p:nvSpPr>
        <p:spPr>
          <a:xfrm>
            <a:off x="712338" y="2981800"/>
            <a:ext cx="8633700" cy="3032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rgbClr val="3D4975"/>
                </a:solidFill>
              </a:rPr>
              <a:t>How To Play:</a:t>
            </a:r>
            <a:endParaRPr b="1" sz="23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Place spots 10 paces apart. On the far spot, set 5 cups in a stack.</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Halfway between the spots, balance a noodle across the top of two low cones to create a safe hurdle obstacle. </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Students start on the near spot. This spot represents safety.</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On the start signal, students run, leap over the noodle obstacle, and collect one cup from the far end. On the return, crawl under the noodle obstacle. </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Score 5 points for each cup saved on a clean run. A point is lost if the noodle is knocked down or if there are safety violations assigned by teacher.</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Add your total score after all 5 cups are rescued!</a:t>
            </a:r>
            <a:endParaRPr sz="1800">
              <a:solidFill>
                <a:srgbClr val="3D4975"/>
              </a:solidFill>
            </a:endParaRPr>
          </a:p>
        </p:txBody>
      </p:sp>
      <p:pic>
        <p:nvPicPr>
          <p:cNvPr id="78" name="Google Shape;78;p15">
            <a:hlinkClick r:id="rId3"/>
          </p:cNvPr>
          <p:cNvPicPr preferRelativeResize="0"/>
          <p:nvPr/>
        </p:nvPicPr>
        <p:blipFill rotWithShape="1">
          <a:blip r:embed="rId4">
            <a:alphaModFix/>
          </a:blip>
          <a:srcRect b="69" l="0" r="0" t="59"/>
          <a:stretch/>
        </p:blipFill>
        <p:spPr>
          <a:xfrm>
            <a:off x="3371750" y="1240300"/>
            <a:ext cx="3314895" cy="50227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6"/>
          <p:cNvSpPr txBox="1"/>
          <p:nvPr/>
        </p:nvSpPr>
        <p:spPr>
          <a:xfrm>
            <a:off x="712350" y="454600"/>
            <a:ext cx="8633700" cy="8619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4400">
                <a:solidFill>
                  <a:srgbClr val="3D4975"/>
                </a:solidFill>
              </a:rPr>
              <a:t>Ninja Landing</a:t>
            </a:r>
            <a:endParaRPr b="1" sz="4400">
              <a:solidFill>
                <a:srgbClr val="3D4975"/>
              </a:solidFill>
            </a:endParaRPr>
          </a:p>
        </p:txBody>
      </p:sp>
      <p:sp>
        <p:nvSpPr>
          <p:cNvPr id="84" name="Google Shape;84;p16"/>
          <p:cNvSpPr txBox="1"/>
          <p:nvPr/>
        </p:nvSpPr>
        <p:spPr>
          <a:xfrm>
            <a:off x="712338" y="1350400"/>
            <a:ext cx="8633700" cy="1092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rgbClr val="3D4975"/>
                </a:solidFill>
              </a:rPr>
              <a:t>The Goal:</a:t>
            </a:r>
            <a:endParaRPr b="1" sz="2300">
              <a:solidFill>
                <a:srgbClr val="3D4975"/>
              </a:solidFill>
            </a:endParaRPr>
          </a:p>
          <a:p>
            <a:pPr indent="0" lvl="0" marL="0" rtl="0" algn="l">
              <a:spcBef>
                <a:spcPts val="0"/>
              </a:spcBef>
              <a:spcAft>
                <a:spcPts val="0"/>
              </a:spcAft>
              <a:buNone/>
            </a:pPr>
            <a:r>
              <a:rPr lang="en" sz="1800">
                <a:solidFill>
                  <a:srgbClr val="3D4975"/>
                </a:solidFill>
              </a:rPr>
              <a:t>Score as many points as possible in 1 minute by jumping with soft landings as many times as you can in 1 minute.</a:t>
            </a:r>
            <a:endParaRPr sz="1800">
              <a:solidFill>
                <a:srgbClr val="3D4975"/>
              </a:solidFill>
            </a:endParaRPr>
          </a:p>
        </p:txBody>
      </p:sp>
      <p:sp>
        <p:nvSpPr>
          <p:cNvPr id="85" name="Google Shape;85;p16"/>
          <p:cNvSpPr txBox="1"/>
          <p:nvPr/>
        </p:nvSpPr>
        <p:spPr>
          <a:xfrm>
            <a:off x="712338" y="2242300"/>
            <a:ext cx="8633700" cy="815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rgbClr val="3D4975"/>
                </a:solidFill>
              </a:rPr>
              <a:t>What You Need:</a:t>
            </a:r>
            <a:endParaRPr b="1" sz="2300">
              <a:solidFill>
                <a:srgbClr val="3D4975"/>
              </a:solidFill>
            </a:endParaRPr>
          </a:p>
          <a:p>
            <a:pPr indent="0" lvl="0" marL="0" rtl="0" algn="l">
              <a:spcBef>
                <a:spcPts val="0"/>
              </a:spcBef>
              <a:spcAft>
                <a:spcPts val="0"/>
              </a:spcAft>
              <a:buNone/>
            </a:pPr>
            <a:r>
              <a:rPr lang="en" sz="1800">
                <a:solidFill>
                  <a:srgbClr val="3D4975"/>
                </a:solidFill>
              </a:rPr>
              <a:t>2 spots, 1 Noodle</a:t>
            </a:r>
            <a:endParaRPr sz="1800">
              <a:solidFill>
                <a:srgbClr val="3D4975"/>
              </a:solidFill>
            </a:endParaRPr>
          </a:p>
        </p:txBody>
      </p:sp>
      <p:sp>
        <p:nvSpPr>
          <p:cNvPr id="86" name="Google Shape;86;p16"/>
          <p:cNvSpPr txBox="1"/>
          <p:nvPr/>
        </p:nvSpPr>
        <p:spPr>
          <a:xfrm>
            <a:off x="712338" y="2905600"/>
            <a:ext cx="8633700" cy="3032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rgbClr val="3D4975"/>
                </a:solidFill>
              </a:rPr>
              <a:t>How To Play:</a:t>
            </a:r>
            <a:endParaRPr b="1" sz="23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Place spots a small step apart. (Spots can be drawn with chalk on a sidewalk or safe driveway). Lay the noodle in the middle of the 2 spots.</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Stand in a ready position on either spot. Remind yourself to always land safely and softly by bending your knees.</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Complete each level below by jumping over the noodle from spot-to-spot.</a:t>
            </a:r>
            <a:endParaRPr sz="1800">
              <a:solidFill>
                <a:srgbClr val="3D4975"/>
              </a:solidFill>
            </a:endParaRPr>
          </a:p>
          <a:p>
            <a:pPr indent="-342900" lvl="2" marL="1371600" rtl="0" algn="l">
              <a:spcBef>
                <a:spcPts val="0"/>
              </a:spcBef>
              <a:spcAft>
                <a:spcPts val="0"/>
              </a:spcAft>
              <a:buClr>
                <a:srgbClr val="3D4975"/>
              </a:buClr>
              <a:buSzPts val="1800"/>
              <a:buChar char="■"/>
            </a:pPr>
            <a:r>
              <a:rPr lang="en" sz="1800">
                <a:solidFill>
                  <a:srgbClr val="3D4975"/>
                </a:solidFill>
              </a:rPr>
              <a:t>Level 1: Jump Forward (2-foot landings)</a:t>
            </a:r>
            <a:endParaRPr sz="1800">
              <a:solidFill>
                <a:srgbClr val="3D4975"/>
              </a:solidFill>
            </a:endParaRPr>
          </a:p>
          <a:p>
            <a:pPr indent="-342900" lvl="2" marL="1371600" rtl="0" algn="l">
              <a:spcBef>
                <a:spcPts val="0"/>
              </a:spcBef>
              <a:spcAft>
                <a:spcPts val="0"/>
              </a:spcAft>
              <a:buClr>
                <a:srgbClr val="3D4975"/>
              </a:buClr>
              <a:buSzPts val="1800"/>
              <a:buChar char="■"/>
            </a:pPr>
            <a:r>
              <a:rPr lang="en" sz="1800">
                <a:solidFill>
                  <a:srgbClr val="3D4975"/>
                </a:solidFill>
              </a:rPr>
              <a:t>Level 2: Jump Side-to-Side (2-foot landings)</a:t>
            </a:r>
            <a:endParaRPr sz="1800">
              <a:solidFill>
                <a:srgbClr val="3D4975"/>
              </a:solidFill>
            </a:endParaRPr>
          </a:p>
          <a:p>
            <a:pPr indent="-342900" lvl="2" marL="1371600" rtl="0" algn="l">
              <a:spcBef>
                <a:spcPts val="0"/>
              </a:spcBef>
              <a:spcAft>
                <a:spcPts val="0"/>
              </a:spcAft>
              <a:buClr>
                <a:srgbClr val="3D4975"/>
              </a:buClr>
              <a:buSzPts val="1800"/>
              <a:buChar char="■"/>
            </a:pPr>
            <a:r>
              <a:rPr lang="en" sz="1800">
                <a:solidFill>
                  <a:srgbClr val="3D4975"/>
                </a:solidFill>
              </a:rPr>
              <a:t>Level 3: Jump with a half-turn (2-foot landings)</a:t>
            </a:r>
            <a:endParaRPr sz="1800">
              <a:solidFill>
                <a:srgbClr val="3D4975"/>
              </a:solidFill>
            </a:endParaRPr>
          </a:p>
          <a:p>
            <a:pPr indent="-342900" lvl="2" marL="1371600" rtl="0" algn="l">
              <a:spcBef>
                <a:spcPts val="0"/>
              </a:spcBef>
              <a:spcAft>
                <a:spcPts val="0"/>
              </a:spcAft>
              <a:buClr>
                <a:srgbClr val="3D4975"/>
              </a:buClr>
              <a:buSzPts val="1800"/>
              <a:buChar char="■"/>
            </a:pPr>
            <a:r>
              <a:rPr lang="en" sz="1800">
                <a:solidFill>
                  <a:srgbClr val="3D4975"/>
                </a:solidFill>
              </a:rPr>
              <a:t>Level 4: Tuck Jump (2-foot landings)</a:t>
            </a:r>
            <a:endParaRPr sz="1800">
              <a:solidFill>
                <a:srgbClr val="3D4975"/>
              </a:solidFill>
            </a:endParaRPr>
          </a:p>
        </p:txBody>
      </p:sp>
      <p:pic>
        <p:nvPicPr>
          <p:cNvPr id="87" name="Google Shape;87;p16">
            <a:hlinkClick r:id="rId3"/>
          </p:cNvPr>
          <p:cNvPicPr preferRelativeResize="0"/>
          <p:nvPr/>
        </p:nvPicPr>
        <p:blipFill rotWithShape="1">
          <a:blip r:embed="rId4">
            <a:alphaModFix/>
          </a:blip>
          <a:srcRect b="69" l="0" r="0" t="59"/>
          <a:stretch/>
        </p:blipFill>
        <p:spPr>
          <a:xfrm>
            <a:off x="3371750" y="1240300"/>
            <a:ext cx="3314895" cy="502276"/>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