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JH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70c2ad1a4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70c2ad1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70c2ad1a4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70c2ad1a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NK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70c2ad1a4_0_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70c2ad1a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70c2ad1a4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70c2ad1a4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youtu.be/KRUEHH9Uryk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2j-SZWo95pM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PGrGxu1C85k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1QjYAjdAC64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youtu.be/0e70CfvE2uw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Skee-Ball 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12338" y="1502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Score as many points as you can in 3 rounds of play.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5 bins or targets (various sizes), 3 fluff balls (or sock balls)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2338" y="31342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Arrange 5 targets close together. Assign a point value (1-5) for each.</a:t>
            </a:r>
            <a:endParaRPr sz="1800">
              <a:solidFill>
                <a:srgbClr val="3D497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(Targets can be plasticware, buckets, laundry baskets, or even paper plates.)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Stand 5-10 paces away. Use an underhand throw to toss each fluff ball towards the targets. Record your score. 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Play three rounds. When finished, add each score to calculate a grand total.</a:t>
            </a:r>
            <a:endParaRPr sz="2300">
              <a:solidFill>
                <a:srgbClr val="3D4975"/>
              </a:solidFill>
            </a:endParaRPr>
          </a:p>
        </p:txBody>
      </p:sp>
      <p:pic>
        <p:nvPicPr>
          <p:cNvPr id="58" name="Google Shape;58;p1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Pillowcase Race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712338" y="1502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Complete the Pillowcase Race as fast as you can!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Pillowcase, 2 Cones (or spots), Timer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12338" y="3134200"/>
            <a:ext cx="86337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Set 2 cones or spots 10-15 paces apart.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Start at one cone with both feet inside the pillowcase.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hop down and around the far cone to finish at the cone where you started.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 against the clock or against friends.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Have a lot of friends? Make it a relay!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67" name="Google Shape;67;p1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Hot Potato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Have the lowest score possible by </a:t>
            </a:r>
            <a:r>
              <a:rPr i="1" lang="en" sz="1800" u="sng">
                <a:solidFill>
                  <a:srgbClr val="3D4975"/>
                </a:solidFill>
              </a:rPr>
              <a:t>NOT</a:t>
            </a:r>
            <a:r>
              <a:rPr lang="en" sz="1800">
                <a:solidFill>
                  <a:srgbClr val="3D4975"/>
                </a:solidFill>
              </a:rPr>
              <a:t> being the player holding the “Hot Potato” when the music stops.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712338" y="25471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Any Tossable Object, Music and Music Player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12338" y="34390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Stand facing a partner. Or, form a circle with friends.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the music starts, pass the tossable (e.g. bean bag, foam ball, sock ball).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the music stops, the player holding the object receives a point. 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the music plays again, repeat the process.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The objective is to have the LOWEST score at the end of the activity.</a:t>
            </a:r>
            <a:endParaRPr sz="2300">
              <a:solidFill>
                <a:srgbClr val="3D4975"/>
              </a:solidFill>
            </a:endParaRPr>
          </a:p>
        </p:txBody>
      </p:sp>
      <p:pic>
        <p:nvPicPr>
          <p:cNvPr id="76" name="Google Shape;76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Bag Toss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712338" y="1502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Toss a bean bag into a hula hoop to score points.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1 Hula Hoop, 2 Spots, 6 Bean Bags (3 of one color and 3 of a different color)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712338" y="3134200"/>
            <a:ext cx="86337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Place a hula hoop on the ground. Put the spot in the center of the hoop. Put another spot marker approximately 10 paces away from the target you created.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This game is best played against a partner, but you can also play alone.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Take turns tossing one bean bag at a time towards the target. 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Scoring:</a:t>
            </a:r>
            <a:br>
              <a:rPr lang="en" sz="1800">
                <a:solidFill>
                  <a:srgbClr val="3D4975"/>
                </a:solidFill>
              </a:rPr>
            </a:br>
            <a:r>
              <a:rPr lang="en" sz="1800">
                <a:solidFill>
                  <a:srgbClr val="3D4975"/>
                </a:solidFill>
              </a:rPr>
              <a:t>Inside Hoop = 1 point, Touching Hoop = 2 points, Touching Spot = 3 points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85" name="Google Shape;85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Tic-Tac Whoa!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12338" y="1502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 be the first player to get 3 bean bags in a row (row, column, or diagonal). 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9 Hula Hoops (or spots), 2 Bean Bags, Spots (5 of 1 color &amp; 5 of a different color)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12338" y="3134200"/>
            <a:ext cx="86337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Make a tic-tac-toe board by placing the 9 hoops in 3 equal rows of 3 (3X3).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Stand with a partner 10-15 paces away. Assign each team a spot color.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Player 1 tosses his/her bean bag. If the bean bag lands in an empty hoop, then that player will move to the hoop and place a spot inside the hoop, collect the bean bag, and then run back to the start.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Now it is time for Player 2 to haven a turn. 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Continue until someone gets three spots in a row (row, column, or diagonal). 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94" name="Google Shape;94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