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4f27a58b5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4f27a58b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4f27a58b5_0_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4f27a58b5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c4f27a58b5_0_1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c4f27a58b5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c4f27a58b5_0_2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c4f27a58b5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hyperlink" Target="https://openteachers.org/2MMOZVb" TargetMode="External"/><Relationship Id="rId5" Type="http://schemas.openxmlformats.org/officeDocument/2006/relationships/hyperlink" Target="https://openteachers.org/2MMOZVb" TargetMode="External"/><Relationship Id="rId6" Type="http://schemas.openxmlformats.org/officeDocument/2006/relationships/hyperlink" Target="https://openteachers.org/2MMOZVb" TargetMode="External"/><Relationship Id="rId7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hyperlink" Target="https://openteachers.org/3rhCikp" TargetMode="External"/><Relationship Id="rId5" Type="http://schemas.openxmlformats.org/officeDocument/2006/relationships/hyperlink" Target="https://openteachers.org/3rhCikp" TargetMode="External"/><Relationship Id="rId6" Type="http://schemas.openxmlformats.org/officeDocument/2006/relationships/hyperlink" Target="https://openteachers.org/3rhCikp" TargetMode="External"/><Relationship Id="rId7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hyperlink" Target="https://openteachers.org/3bhbpre" TargetMode="External"/><Relationship Id="rId5" Type="http://schemas.openxmlformats.org/officeDocument/2006/relationships/hyperlink" Target="https://openteachers.org/3bhbpre" TargetMode="External"/><Relationship Id="rId6" Type="http://schemas.openxmlformats.org/officeDocument/2006/relationships/hyperlink" Target="https://openteachers.org/3bhbpre" TargetMode="External"/><Relationship Id="rId7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hyperlink" Target="https://openteachers.org/3uX4ZoM" TargetMode="External"/><Relationship Id="rId5" Type="http://schemas.openxmlformats.org/officeDocument/2006/relationships/hyperlink" Target="https://openteachers.org/3uX4ZoM" TargetMode="External"/><Relationship Id="rId6" Type="http://schemas.openxmlformats.org/officeDocument/2006/relationships/hyperlink" Target="https://openteachers.org/3uX4ZoM" TargetMode="External"/><Relationship Id="rId7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hyperlink" Target="https://openteachers.org/3sTyXbl" TargetMode="External"/><Relationship Id="rId5" Type="http://schemas.openxmlformats.org/officeDocument/2006/relationships/hyperlink" Target="https://openteachers.org/3sTyXbl" TargetMode="External"/><Relationship Id="rId6" Type="http://schemas.openxmlformats.org/officeDocument/2006/relationships/hyperlink" Target="https://openteachers.org/3sTyXbl" TargetMode="External"/><Relationship Id="rId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STRENGTH CHALLENGE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12338" y="1502800"/>
            <a:ext cx="86337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Perform 1 minute of a </a:t>
            </a:r>
            <a:r>
              <a:rPr lang="en" sz="1800">
                <a:solidFill>
                  <a:srgbClr val="3D4975"/>
                </a:solidFill>
              </a:rPr>
              <a:t>strength</a:t>
            </a:r>
            <a:r>
              <a:rPr lang="en" sz="1800">
                <a:solidFill>
                  <a:srgbClr val="3D4975"/>
                </a:solidFill>
              </a:rPr>
              <a:t> exercise to become physically and mentally strong. Being strong means you can be positive during hard times, and stand up for others when they need it the most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2338" y="27757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</a:t>
            </a:r>
            <a:r>
              <a:rPr b="1" lang="en" sz="2300">
                <a:solidFill>
                  <a:srgbClr val="3D4975"/>
                </a:solidFill>
              </a:rPr>
              <a:t>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St. Jude Heroes Jr. video (</a:t>
            </a:r>
            <a:r>
              <a:rPr lang="en" sz="1800" u="sng">
                <a:solidFill>
                  <a:schemeClr val="hlink"/>
                </a:solidFill>
                <a:hlinkClick r:id="rId4"/>
              </a:rPr>
              <a:t>link here</a:t>
            </a:r>
            <a:r>
              <a:rPr lang="en" sz="1800">
                <a:solidFill>
                  <a:srgbClr val="3D4975"/>
                </a:solidFill>
              </a:rPr>
              <a:t>), a safe place to move and be active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12350" y="3743800"/>
            <a:ext cx="86337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</a:t>
            </a:r>
            <a:r>
              <a:rPr b="1" lang="en" sz="2300">
                <a:solidFill>
                  <a:srgbClr val="3D4975"/>
                </a:solidFill>
              </a:rPr>
              <a:t>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Watch the </a:t>
            </a:r>
            <a:r>
              <a:rPr lang="en" sz="1800" u="sng">
                <a:solidFill>
                  <a:schemeClr val="hlink"/>
                </a:solidFill>
                <a:hlinkClick r:id="rId5"/>
              </a:rPr>
              <a:t>St. Jude Heroes Jr. video</a:t>
            </a:r>
            <a:r>
              <a:rPr lang="en" sz="1800">
                <a:solidFill>
                  <a:srgbClr val="3D4975"/>
                </a:solidFill>
              </a:rPr>
              <a:t> and hear Mason’s story.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Choose 1 of 3 strength exercises (Push-Ups, Power Squats, or Crab Walk).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Perform your exercise while you follow along to the 1-minute timer in the video.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When finished, Mark the St. Jude Strength Challenge complete on your scorecard.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58" name="Google Shape;58;p13">
            <a:hlinkClick r:id="rId6"/>
          </p:cNvPr>
          <p:cNvPicPr preferRelativeResize="0"/>
          <p:nvPr/>
        </p:nvPicPr>
        <p:blipFill rotWithShape="1">
          <a:blip r:embed="rId7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AGILITY</a:t>
            </a:r>
            <a:r>
              <a:rPr b="1" lang="en" sz="4400">
                <a:solidFill>
                  <a:srgbClr val="3D4975"/>
                </a:solidFill>
              </a:rPr>
              <a:t> CHALLENGE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712338" y="15028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Perform 1 minute of an agility exercise to help you learn how to think on your feet, be able to adapt to new situations, and be flexible with change. 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12338" y="26233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St. Jude Heroes Jr. video (</a:t>
            </a:r>
            <a:r>
              <a:rPr lang="en" sz="1800" u="sng">
                <a:solidFill>
                  <a:schemeClr val="hlink"/>
                </a:solidFill>
                <a:hlinkClick r:id="rId4"/>
              </a:rPr>
              <a:t>link here</a:t>
            </a:r>
            <a:r>
              <a:rPr lang="en" sz="1800">
                <a:solidFill>
                  <a:srgbClr val="3D4975"/>
                </a:solidFill>
              </a:rPr>
              <a:t>), a safe place to move and be active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712338" y="3515200"/>
            <a:ext cx="86337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Watch the </a:t>
            </a:r>
            <a:r>
              <a:rPr lang="en" sz="1800" u="sng">
                <a:solidFill>
                  <a:schemeClr val="hlink"/>
                </a:solidFill>
                <a:hlinkClick r:id="rId5"/>
              </a:rPr>
              <a:t>St. Jude Heroes Jr. video</a:t>
            </a:r>
            <a:r>
              <a:rPr lang="en" sz="1800">
                <a:solidFill>
                  <a:srgbClr val="3D4975"/>
                </a:solidFill>
              </a:rPr>
              <a:t> and hear Gayatri’s story.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Choose 1 of 3 agility exercises (Jumping Jacks, Frog Jumps, or Fast Feet).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Perform your exercise while you follow along to the 1-minute timer in the video.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When you’re finished, Mark the St. Jude Agility Challenge complete on your scorecard.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67" name="Google Shape;67;p14">
            <a:hlinkClick r:id="rId6"/>
          </p:cNvPr>
          <p:cNvPicPr preferRelativeResize="0"/>
          <p:nvPr/>
        </p:nvPicPr>
        <p:blipFill rotWithShape="1">
          <a:blip r:embed="rId7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WILLPOWER</a:t>
            </a:r>
            <a:r>
              <a:rPr b="1" lang="en" sz="4400">
                <a:solidFill>
                  <a:srgbClr val="3D4975"/>
                </a:solidFill>
              </a:rPr>
              <a:t> CHALLENGE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712338" y="15028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Perform 1 minute of a willpower exercise to help you focus on what you want and then work hard to make it happen. 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712338" y="26233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St. Jude Heroes Jr. video (</a:t>
            </a:r>
            <a:r>
              <a:rPr lang="en" sz="1800" u="sng">
                <a:solidFill>
                  <a:schemeClr val="hlink"/>
                </a:solidFill>
                <a:hlinkClick r:id="rId4"/>
              </a:rPr>
              <a:t>link here</a:t>
            </a:r>
            <a:r>
              <a:rPr lang="en" sz="1800">
                <a:solidFill>
                  <a:srgbClr val="3D4975"/>
                </a:solidFill>
              </a:rPr>
              <a:t>), a safe place to move and be active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712338" y="3515200"/>
            <a:ext cx="86337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Watch the </a:t>
            </a:r>
            <a:r>
              <a:rPr lang="en" sz="1800" u="sng">
                <a:solidFill>
                  <a:schemeClr val="hlink"/>
                </a:solidFill>
                <a:hlinkClick r:id="rId5"/>
              </a:rPr>
              <a:t>St. Jude Heroes Jr. video</a:t>
            </a:r>
            <a:r>
              <a:rPr lang="en" sz="1800">
                <a:solidFill>
                  <a:srgbClr val="3D4975"/>
                </a:solidFill>
              </a:rPr>
              <a:t> and hear Mack’s story.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Choose 1 of 3 will power exercises (Run/Walk, Balance, or Hero Planks).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Perform your exercise while you follow along to the 1-minute timer in the video.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When you’re finished, Mark the St. Jude Willpower Challenge complete on your scorecard.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76" name="Google Shape;76;p15">
            <a:hlinkClick r:id="rId6"/>
          </p:cNvPr>
          <p:cNvPicPr preferRelativeResize="0"/>
          <p:nvPr/>
        </p:nvPicPr>
        <p:blipFill rotWithShape="1">
          <a:blip r:embed="rId7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KINDNESS</a:t>
            </a:r>
            <a:r>
              <a:rPr b="1" lang="en" sz="4400">
                <a:solidFill>
                  <a:srgbClr val="3D4975"/>
                </a:solidFill>
              </a:rPr>
              <a:t> CHALLENGE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712338" y="15028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Perform 1 minute of a kindness exercise to remind you to help others, show respect, and live generously.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712338" y="26233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St. Jude Heroes Jr. video (</a:t>
            </a:r>
            <a:r>
              <a:rPr lang="en" sz="1800" u="sng">
                <a:solidFill>
                  <a:schemeClr val="hlink"/>
                </a:solidFill>
                <a:hlinkClick r:id="rId4"/>
              </a:rPr>
              <a:t>link here</a:t>
            </a:r>
            <a:r>
              <a:rPr lang="en" sz="1800">
                <a:solidFill>
                  <a:srgbClr val="3D4975"/>
                </a:solidFill>
              </a:rPr>
              <a:t>), a safe place to move and be active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712338" y="3515200"/>
            <a:ext cx="86337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Watch the </a:t>
            </a:r>
            <a:r>
              <a:rPr lang="en" sz="1800" u="sng">
                <a:solidFill>
                  <a:schemeClr val="hlink"/>
                </a:solidFill>
                <a:hlinkClick r:id="rId5"/>
              </a:rPr>
              <a:t>St. Jude Heroes Jr. video</a:t>
            </a:r>
            <a:r>
              <a:rPr lang="en" sz="1800">
                <a:solidFill>
                  <a:srgbClr val="3D4975"/>
                </a:solidFill>
              </a:rPr>
              <a:t> and hear Jordyn’s story.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Choose 1 of 3 kindness exercises (Paired Sit-Ups, Relay, or </a:t>
            </a:r>
            <a:r>
              <a:rPr lang="en" sz="1800">
                <a:solidFill>
                  <a:srgbClr val="3D4975"/>
                </a:solidFill>
              </a:rPr>
              <a:t>Leapfrog</a:t>
            </a:r>
            <a:r>
              <a:rPr lang="en" sz="1800">
                <a:solidFill>
                  <a:srgbClr val="3D4975"/>
                </a:solidFill>
              </a:rPr>
              <a:t>).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Perform your exercise while you follow along to the 1-minute timer in the video.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When you’re finished, mark the St. Jude Kindness Challenge complete on your scorecard.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85" name="Google Shape;85;p16">
            <a:hlinkClick r:id="rId6"/>
          </p:cNvPr>
          <p:cNvPicPr preferRelativeResize="0"/>
          <p:nvPr/>
        </p:nvPicPr>
        <p:blipFill rotWithShape="1">
          <a:blip r:embed="rId7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BRAVERY</a:t>
            </a:r>
            <a:r>
              <a:rPr b="1" lang="en" sz="4400">
                <a:solidFill>
                  <a:srgbClr val="3D4975"/>
                </a:solidFill>
              </a:rPr>
              <a:t> CHALLENGE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712338" y="15028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Perform 1 minute of a bravery exercise to remind you to always do your best, even when you’re nervous or afraid.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712338" y="25471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St. Jude Heroes Jr. video (</a:t>
            </a:r>
            <a:r>
              <a:rPr lang="en" sz="1800" u="sng">
                <a:solidFill>
                  <a:schemeClr val="hlink"/>
                </a:solidFill>
                <a:hlinkClick r:id="rId4"/>
              </a:rPr>
              <a:t>link here</a:t>
            </a:r>
            <a:r>
              <a:rPr lang="en" sz="1800">
                <a:solidFill>
                  <a:srgbClr val="3D4975"/>
                </a:solidFill>
              </a:rPr>
              <a:t>), a safe place to move and be active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712350" y="3362800"/>
            <a:ext cx="89148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Watch the </a:t>
            </a:r>
            <a:r>
              <a:rPr lang="en" sz="1800" u="sng">
                <a:solidFill>
                  <a:schemeClr val="hlink"/>
                </a:solidFill>
                <a:hlinkClick r:id="rId5"/>
              </a:rPr>
              <a:t>St. Jude Heroes Jr. video</a:t>
            </a:r>
            <a:r>
              <a:rPr lang="en" sz="1800">
                <a:solidFill>
                  <a:srgbClr val="3D4975"/>
                </a:solidFill>
              </a:rPr>
              <a:t> and hear Kariann’s story.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Choose your favorite exercise from any St. Jude Heroes Challenge.</a:t>
            </a:r>
            <a:br>
              <a:rPr lang="en" sz="1800">
                <a:solidFill>
                  <a:srgbClr val="3D4975"/>
                </a:solidFill>
              </a:rPr>
            </a:br>
            <a:r>
              <a:rPr lang="en" sz="1800">
                <a:solidFill>
                  <a:srgbClr val="3D4975"/>
                </a:solidFill>
              </a:rPr>
              <a:t>The options are: </a:t>
            </a:r>
            <a:r>
              <a:rPr lang="en" sz="1800">
                <a:solidFill>
                  <a:srgbClr val="3D4975"/>
                </a:solidFill>
              </a:rPr>
              <a:t>Push-Ups, Power Squats, Crab Walk, Jumping Jacks,</a:t>
            </a:r>
            <a:br>
              <a:rPr lang="en" sz="1800">
                <a:solidFill>
                  <a:srgbClr val="3D4975"/>
                </a:solidFill>
              </a:rPr>
            </a:br>
            <a:r>
              <a:rPr lang="en" sz="1800">
                <a:solidFill>
                  <a:srgbClr val="3D4975"/>
                </a:solidFill>
              </a:rPr>
              <a:t>Frog Jumps, Fast Feet, Run/Walk, Balance, Hero Planks, Paired Sit-Ups, Relay, or Leapfrog</a:t>
            </a:r>
            <a:r>
              <a:rPr lang="en" sz="1800">
                <a:solidFill>
                  <a:srgbClr val="3D4975"/>
                </a:solidFill>
              </a:rPr>
              <a:t>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Perform your exercise while following along to the 1-minute timer in the video.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When finished, mark the St. Jude Bravery Challenge complete on your scorecard.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94" name="Google Shape;94;p17">
            <a:hlinkClick r:id="rId6"/>
          </p:cNvPr>
          <p:cNvPicPr preferRelativeResize="0"/>
          <p:nvPr/>
        </p:nvPicPr>
        <p:blipFill rotWithShape="1">
          <a:blip r:embed="rId7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