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c5f40d1aa1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c5f40d1aa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4f27a58b5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4f27a58b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c4f27a58b5_0_8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c4f27a58b5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c4f27a58b5_0_24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c4f27a58b5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c4f27a58b5_0_16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c4f27a58b5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openteachers.org/nyrrlocorelay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openteachers.org/nyrrlongjump" TargetMode="External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openteachers.org/nyrrcrabwalk" TargetMode="External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openteachers.org/nyrroverunder" TargetMode="External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openteachers.org/nyrrvsit" TargetMode="External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openteachers.org/nyrrlegpass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712350" y="454600"/>
            <a:ext cx="8633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LOCOMOTOR RELAY</a:t>
            </a:r>
            <a:endParaRPr b="1" sz="4400">
              <a:solidFill>
                <a:srgbClr val="3D4975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712338" y="15028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To travel around the relay loop as fast as you can using different locomotor skills.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12338" y="2313075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</a:t>
            </a:r>
            <a:r>
              <a:rPr b="1" lang="en" sz="2300">
                <a:solidFill>
                  <a:srgbClr val="3D4975"/>
                </a:solidFill>
              </a:rPr>
              <a:t>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Cones to set up a relay loop with an exchange area and a start/stop line.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712338" y="3128775"/>
            <a:ext cx="8633700" cy="220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</a:t>
            </a:r>
            <a:r>
              <a:rPr b="1" lang="en" sz="2300">
                <a:solidFill>
                  <a:srgbClr val="3D4975"/>
                </a:solidFill>
              </a:rPr>
              <a:t>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Teams of 2 with 2-4 teams racing at one time.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There are 3 rounds of relays. Round 1: Skip, Round 2: Jump, Round 3: Gallop.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On the start signal, partner 1 will travel around the loop using the correct locomotor skill. When partner 1 enters the exchange area they will yell. “GO!”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Partner 2 will then begin to travel around the loop.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Each team is done when partner 2 travels the loop and crosses the finish line.</a:t>
            </a:r>
            <a:endParaRPr sz="1800">
              <a:solidFill>
                <a:srgbClr val="3D4975"/>
              </a:solidFill>
            </a:endParaRPr>
          </a:p>
        </p:txBody>
      </p:sp>
      <p:pic>
        <p:nvPicPr>
          <p:cNvPr id="58" name="Google Shape;58;p13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9" l="0" r="0" t="59"/>
          <a:stretch/>
        </p:blipFill>
        <p:spPr>
          <a:xfrm>
            <a:off x="3371750" y="1240300"/>
            <a:ext cx="3314895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712350" y="454600"/>
            <a:ext cx="8633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LONG JUMP RELAY</a:t>
            </a:r>
            <a:endParaRPr b="1" sz="4400">
              <a:solidFill>
                <a:srgbClr val="3D4975"/>
              </a:solidFill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712338" y="15790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Move from the start to finish using 2-foot jumps. Teammates take turns jumping.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712338" y="24709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Cones to create start and finish lines.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712350" y="3362800"/>
            <a:ext cx="8914800" cy="220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Create teams of 2-4 jumpers. All jumpers start behind the starting line.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On the start signal, the first jumper performs a 2-foot jump as far as they can.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As soon as they land, the next play runs up to the landing spot and performs a 2-foot jump to continue the team forward.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Then, the next player moves up and jumps to continue forward. This continues with all jumpers taking turns until one teammate crosses the finish line.</a:t>
            </a:r>
            <a:endParaRPr sz="1800">
              <a:solidFill>
                <a:srgbClr val="3D4975"/>
              </a:solidFill>
            </a:endParaRPr>
          </a:p>
        </p:txBody>
      </p:sp>
      <p:pic>
        <p:nvPicPr>
          <p:cNvPr id="67" name="Google Shape;67;p14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9" l="0" r="0" t="59"/>
          <a:stretch/>
        </p:blipFill>
        <p:spPr>
          <a:xfrm>
            <a:off x="3371750" y="1240300"/>
            <a:ext cx="3314895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/>
        </p:nvSpPr>
        <p:spPr>
          <a:xfrm>
            <a:off x="712350" y="454600"/>
            <a:ext cx="8633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CRAB WALK RELAY</a:t>
            </a:r>
            <a:endParaRPr b="1" sz="4400">
              <a:solidFill>
                <a:srgbClr val="3D4975"/>
              </a:solidFill>
            </a:endParaRPr>
          </a:p>
        </p:txBody>
      </p:sp>
      <p:pic>
        <p:nvPicPr>
          <p:cNvPr id="73" name="Google Shape;73;p15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9" l="0" r="0" t="59"/>
          <a:stretch/>
        </p:blipFill>
        <p:spPr>
          <a:xfrm>
            <a:off x="3371750" y="1240300"/>
            <a:ext cx="3314895" cy="502276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712338" y="15790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Move from the start to finish by </a:t>
            </a:r>
            <a:r>
              <a:rPr lang="en" sz="1800">
                <a:solidFill>
                  <a:srgbClr val="3D4975"/>
                </a:solidFill>
              </a:rPr>
              <a:t>crab-walking</a:t>
            </a:r>
            <a:r>
              <a:rPr lang="en" sz="1800">
                <a:solidFill>
                  <a:srgbClr val="3D4975"/>
                </a:solidFill>
              </a:rPr>
              <a:t> with teammates.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712338" y="24709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Cones to create start and finish lines.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76" name="Google Shape;76;p15"/>
          <p:cNvSpPr txBox="1"/>
          <p:nvPr/>
        </p:nvSpPr>
        <p:spPr>
          <a:xfrm>
            <a:off x="712350" y="3362800"/>
            <a:ext cx="8914800" cy="24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Create teams of 2-4 crab-walkers. Walkers form a line with everyone in crab-walk position, in head-to-toe formation from front to back.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On the start signal, the first crab-walker (closest to start line) moves down the line to the front (toward the finish line).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As soon as they reach the front, the next crab-walker can begin moving to the front of the line.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This continues until one crab-walker crosses the finish line.</a:t>
            </a:r>
            <a:endParaRPr sz="1800">
              <a:solidFill>
                <a:srgbClr val="3D4975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/>
        </p:nvSpPr>
        <p:spPr>
          <a:xfrm>
            <a:off x="712350" y="454600"/>
            <a:ext cx="8633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OVER/UNDER RELAY</a:t>
            </a:r>
            <a:endParaRPr b="1" sz="4400">
              <a:solidFill>
                <a:srgbClr val="3D4975"/>
              </a:solidFill>
            </a:endParaRPr>
          </a:p>
        </p:txBody>
      </p:sp>
      <p:pic>
        <p:nvPicPr>
          <p:cNvPr id="82" name="Google Shape;82;p16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9" l="0" r="0" t="59"/>
          <a:stretch/>
        </p:blipFill>
        <p:spPr>
          <a:xfrm>
            <a:off x="3371750" y="1240300"/>
            <a:ext cx="3314895" cy="502276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6"/>
          <p:cNvSpPr txBox="1"/>
          <p:nvPr/>
        </p:nvSpPr>
        <p:spPr>
          <a:xfrm>
            <a:off x="712338" y="1502800"/>
            <a:ext cx="86337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Move from the start to finish by passing an invisible ball over and under with teammates, and then running to the front of the line.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712338" y="24709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Cones to create start and finish lines.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712350" y="3210400"/>
            <a:ext cx="9018300" cy="27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Create teams of 3-4 racers. Racers form a line with everyone 6-feet apart, feet shoulder-width apart, facing the starting line (back to the finish line).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On the start signal, Racer 1 passes the </a:t>
            </a:r>
            <a:r>
              <a:rPr lang="en" sz="1800">
                <a:solidFill>
                  <a:srgbClr val="3D4975"/>
                </a:solidFill>
              </a:rPr>
              <a:t>invisible</a:t>
            </a:r>
            <a:r>
              <a:rPr lang="en" sz="1800">
                <a:solidFill>
                  <a:srgbClr val="3D4975"/>
                </a:solidFill>
              </a:rPr>
              <a:t> ball over head to Racer 2 (OVER). As soon as the ball is passed, Racer 1 runs to the front (toward the finish line).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Racer 2 now passes the invisible ball to Racer 3 by hiking it between their legs (UNDER). After the pass, Racer 2 </a:t>
            </a:r>
            <a:r>
              <a:rPr lang="en" sz="1800">
                <a:solidFill>
                  <a:srgbClr val="3D4975"/>
                </a:solidFill>
              </a:rPr>
              <a:t>quickly runs to the front of the line.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Racer 3 continues with an </a:t>
            </a:r>
            <a:r>
              <a:rPr lang="en" sz="1800">
                <a:solidFill>
                  <a:srgbClr val="3D4975"/>
                </a:solidFill>
              </a:rPr>
              <a:t>OVERhead</a:t>
            </a:r>
            <a:r>
              <a:rPr lang="en" sz="1800">
                <a:solidFill>
                  <a:srgbClr val="3D4975"/>
                </a:solidFill>
              </a:rPr>
              <a:t> pass and the pattern continues until one racer crosses the finish line.</a:t>
            </a:r>
            <a:endParaRPr sz="1800">
              <a:solidFill>
                <a:srgbClr val="3D4975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/>
        </p:nvSpPr>
        <p:spPr>
          <a:xfrm>
            <a:off x="712350" y="454600"/>
            <a:ext cx="8633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V-SIT RELAY</a:t>
            </a:r>
            <a:endParaRPr b="1" sz="4400">
              <a:solidFill>
                <a:srgbClr val="3D4975"/>
              </a:solidFill>
            </a:endParaRPr>
          </a:p>
        </p:txBody>
      </p:sp>
      <p:pic>
        <p:nvPicPr>
          <p:cNvPr id="91" name="Google Shape;91;p17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9" l="0" r="0" t="59"/>
          <a:stretch/>
        </p:blipFill>
        <p:spPr>
          <a:xfrm>
            <a:off x="3371750" y="1240300"/>
            <a:ext cx="3314895" cy="502276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7"/>
          <p:cNvSpPr txBox="1"/>
          <p:nvPr/>
        </p:nvSpPr>
        <p:spPr>
          <a:xfrm>
            <a:off x="712338" y="1502800"/>
            <a:ext cx="86337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Move from the start to finish by passing an invisible ball over and under with teammates, and then running to the front of the line.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712338" y="24709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Cones to create start and finish lines.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94" name="Google Shape;94;p17"/>
          <p:cNvSpPr txBox="1"/>
          <p:nvPr/>
        </p:nvSpPr>
        <p:spPr>
          <a:xfrm>
            <a:off x="712350" y="3210400"/>
            <a:ext cx="9018300" cy="27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Create teams of 3-4 racers. Racers form a line with everyone 6-feet apart, sitting side-by-side with feet 3”-6” above the ground.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On the start signal, Racer 1 passes the invisible ball from one side of their body to the other, reaching out to Racer 2. As soon as the ball is passed, Racer 1 gets up and runs to the front (toward the finish line) and then sits in V-Sit position.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Racer 2 now passes the invisible ball to Racer 3 with the same motion. After the pass, Racer 2 quickly runs to the front of the line and then sits in V-Sit position.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Racer 3 continues and the pattern continues until one racer crosses the finish line.</a:t>
            </a:r>
            <a:endParaRPr sz="1800">
              <a:solidFill>
                <a:srgbClr val="3D4975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/>
          <p:nvPr/>
        </p:nvSpPr>
        <p:spPr>
          <a:xfrm>
            <a:off x="712350" y="454600"/>
            <a:ext cx="8633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LEG PASS RELAY</a:t>
            </a:r>
            <a:endParaRPr b="1" sz="4400">
              <a:solidFill>
                <a:srgbClr val="3D4975"/>
              </a:solidFill>
            </a:endParaRPr>
          </a:p>
        </p:txBody>
      </p:sp>
      <p:pic>
        <p:nvPicPr>
          <p:cNvPr id="100" name="Google Shape;100;p18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9" l="0" r="0" t="59"/>
          <a:stretch/>
        </p:blipFill>
        <p:spPr>
          <a:xfrm>
            <a:off x="3371750" y="1240300"/>
            <a:ext cx="3314895" cy="502276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8"/>
          <p:cNvSpPr txBox="1"/>
          <p:nvPr/>
        </p:nvSpPr>
        <p:spPr>
          <a:xfrm>
            <a:off x="712338" y="1579000"/>
            <a:ext cx="86337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Move from the start to finish by passing an invisible ball from feet, to hands, to teammate’s feet.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102" name="Google Shape;102;p18"/>
          <p:cNvSpPr txBox="1"/>
          <p:nvPr/>
        </p:nvSpPr>
        <p:spPr>
          <a:xfrm>
            <a:off x="712338" y="25471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Cones to create start and finish lines.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103" name="Google Shape;103;p18"/>
          <p:cNvSpPr txBox="1"/>
          <p:nvPr/>
        </p:nvSpPr>
        <p:spPr>
          <a:xfrm>
            <a:off x="712350" y="3210400"/>
            <a:ext cx="9018300" cy="27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Create teams of 3-4 racers. Racers form a line with everyone </a:t>
            </a:r>
            <a:r>
              <a:rPr lang="en" sz="1800">
                <a:solidFill>
                  <a:srgbClr val="3D4975"/>
                </a:solidFill>
              </a:rPr>
              <a:t>lying</a:t>
            </a:r>
            <a:r>
              <a:rPr lang="en" sz="1800">
                <a:solidFill>
                  <a:srgbClr val="3D4975"/>
                </a:solidFill>
              </a:rPr>
              <a:t> on their backs, lets and arms </a:t>
            </a:r>
            <a:r>
              <a:rPr lang="en" sz="1800">
                <a:solidFill>
                  <a:srgbClr val="3D4975"/>
                </a:solidFill>
              </a:rPr>
              <a:t>stretches</a:t>
            </a:r>
            <a:r>
              <a:rPr lang="en" sz="1800">
                <a:solidFill>
                  <a:srgbClr val="3D4975"/>
                </a:solidFill>
              </a:rPr>
              <a:t> out straight.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On the start signal, Racer 1 moves invisible ball from between their feet, up to their hands, and </a:t>
            </a:r>
            <a:r>
              <a:rPr lang="en" sz="1800">
                <a:solidFill>
                  <a:srgbClr val="3D4975"/>
                </a:solidFill>
              </a:rPr>
              <a:t>then</a:t>
            </a:r>
            <a:r>
              <a:rPr lang="en" sz="1800">
                <a:solidFill>
                  <a:srgbClr val="3D4975"/>
                </a:solidFill>
              </a:rPr>
              <a:t> reaching back to Racer 2’s feet. As soon as the ball is passed, Racer 1 runs to the front (toward the finish line) and then lies back down.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Racer 2 now passes the invisible ball to Racer 3 with the same motion. After the pass, Racer 2 quickly runs to the front of the line and then lies back down.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Racer 3 continues and the pattern continues until one racer crosses the finish line.</a:t>
            </a:r>
            <a:endParaRPr sz="1800">
              <a:solidFill>
                <a:srgbClr val="3D4975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