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7772400" cx="10058400"/>
  <p:notesSz cx="6858000" cy="9144000"/>
  <p:embeddedFontLst>
    <p:embeddedFont>
      <p:font typeface="Robo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Roboto-bold.fntdata"/><Relationship Id="rId12" Type="http://schemas.openxmlformats.org/officeDocument/2006/relationships/font" Target="fonts/Robo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Italic.fntdata"/><Relationship Id="rId14"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earegobegreat.com"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earegobegreat.com"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6cf72dd9a_0_0: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6cf72dd9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https://wearegobegreat.com</a:t>
            </a:r>
            <a:r>
              <a:rPr lang="en"/>
              <a:t>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c85eebb0a3_0_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c85eebb0a3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https://wearegobegreat.com</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c6cf72dd9a_0_8: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c6cf72dd9a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https://wearegobegreat.com</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c6cf72dd9a_0_16: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c6cf72dd9a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https://wearegobegreat.com</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https://wearegobegreat.com</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c7122a08a6_0_0: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c7122a08a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50">
                <a:solidFill>
                  <a:schemeClr val="dk1"/>
                </a:solidFill>
                <a:latin typeface="Roboto"/>
                <a:ea typeface="Roboto"/>
                <a:cs typeface="Roboto"/>
                <a:sym typeface="Roboto"/>
              </a:rPr>
              <a:t>Special thanks to Jim Hambel for this fun activity!</a:t>
            </a:r>
            <a:endParaRPr sz="1150">
              <a:solidFill>
                <a:schemeClr val="dk1"/>
              </a:solidFill>
              <a:latin typeface="Roboto"/>
              <a:ea typeface="Roboto"/>
              <a:cs typeface="Roboto"/>
              <a:sym typeface="Roboto"/>
            </a:endParaRPr>
          </a:p>
          <a:p>
            <a:pPr indent="0" lvl="0" marL="0" rtl="0" algn="l">
              <a:spcBef>
                <a:spcPts val="0"/>
              </a:spcBef>
              <a:spcAft>
                <a:spcPts val="0"/>
              </a:spcAft>
              <a:buNone/>
            </a:pPr>
            <a:r>
              <a:rPr lang="en" sz="1150" u="sng">
                <a:solidFill>
                  <a:schemeClr val="hlink"/>
                </a:solidFill>
                <a:latin typeface="Roboto"/>
                <a:ea typeface="Roboto"/>
                <a:cs typeface="Roboto"/>
                <a:sym typeface="Roboto"/>
                <a:hlinkClick r:id="rId2"/>
              </a:rPr>
              <a:t>https://wearegobegreat.com</a:t>
            </a:r>
            <a:r>
              <a:rPr lang="en" sz="1150">
                <a:solidFill>
                  <a:schemeClr val="dk1"/>
                </a:solidFill>
                <a:latin typeface="Roboto"/>
                <a:ea typeface="Roboto"/>
                <a:cs typeface="Roboto"/>
                <a:sym typeface="Roboto"/>
              </a:rPr>
              <a:t> </a:t>
            </a:r>
            <a:endParaRPr sz="1150">
              <a:solidFill>
                <a:schemeClr val="dk1"/>
              </a:solidFill>
              <a:latin typeface="Roboto"/>
              <a:ea typeface="Roboto"/>
              <a:cs typeface="Roboto"/>
              <a:sym typeface="Roboto"/>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342870" y="4282678"/>
            <a:ext cx="9372600" cy="11976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0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342870" y="4763362"/>
            <a:ext cx="9372600" cy="1965600"/>
          </a:xfrm>
          <a:prstGeom prst="rect">
            <a:avLst/>
          </a:prstGeom>
        </p:spPr>
        <p:txBody>
          <a:bodyPr anchorCtr="0" anchor="t" bIns="113100" lIns="113100" spcFirstLastPara="1" rIns="113100" wrap="square" tIns="113100">
            <a:normAutofit/>
          </a:bodyPr>
          <a:lstStyle>
            <a:lvl1pPr indent="-368300" lvl="0" marL="457200" algn="ctr">
              <a:spcBef>
                <a:spcPts val="0"/>
              </a:spcBef>
              <a:spcAft>
                <a:spcPts val="0"/>
              </a:spcAft>
              <a:buSzPts val="2200"/>
              <a:buChar char="●"/>
              <a:defRPr/>
            </a:lvl1pPr>
            <a:lvl2pPr indent="-336550" lvl="1" marL="914400" algn="ctr">
              <a:spcBef>
                <a:spcPts val="0"/>
              </a:spcBef>
              <a:spcAft>
                <a:spcPts val="0"/>
              </a:spcAft>
              <a:buSzPts val="1700"/>
              <a:buChar char="○"/>
              <a:defRPr/>
            </a:lvl2pPr>
            <a:lvl3pPr indent="-336550" lvl="2" marL="1371600" algn="ctr">
              <a:spcBef>
                <a:spcPts val="0"/>
              </a:spcBef>
              <a:spcAft>
                <a:spcPts val="0"/>
              </a:spcAft>
              <a:buSzPts val="1700"/>
              <a:buChar char="■"/>
              <a:defRPr/>
            </a:lvl3pPr>
            <a:lvl4pPr indent="-336550" lvl="3" marL="1828800" algn="ctr">
              <a:spcBef>
                <a:spcPts val="0"/>
              </a:spcBef>
              <a:spcAft>
                <a:spcPts val="0"/>
              </a:spcAft>
              <a:buSzPts val="1700"/>
              <a:buChar char="●"/>
              <a:defRPr/>
            </a:lvl4pPr>
            <a:lvl5pPr indent="-336550" lvl="4" marL="2286000" algn="ctr">
              <a:spcBef>
                <a:spcPts val="0"/>
              </a:spcBef>
              <a:spcAft>
                <a:spcPts val="0"/>
              </a:spcAft>
              <a:buSzPts val="1700"/>
              <a:buChar char="○"/>
              <a:defRPr/>
            </a:lvl5pPr>
            <a:lvl6pPr indent="-336550" lvl="5" marL="2743200" algn="ctr">
              <a:spcBef>
                <a:spcPts val="0"/>
              </a:spcBef>
              <a:spcAft>
                <a:spcPts val="0"/>
              </a:spcAft>
              <a:buSzPts val="1700"/>
              <a:buChar char="■"/>
              <a:defRPr/>
            </a:lvl6pPr>
            <a:lvl7pPr indent="-336550" lvl="6" marL="3200400" algn="ctr">
              <a:spcBef>
                <a:spcPts val="0"/>
              </a:spcBef>
              <a:spcAft>
                <a:spcPts val="0"/>
              </a:spcAft>
              <a:buSzPts val="1700"/>
              <a:buChar char="●"/>
              <a:defRPr/>
            </a:lvl7pPr>
            <a:lvl8pPr indent="-336550" lvl="7" marL="3657600" algn="ctr">
              <a:spcBef>
                <a:spcPts val="0"/>
              </a:spcBef>
              <a:spcAft>
                <a:spcPts val="0"/>
              </a:spcAft>
              <a:buSzPts val="1700"/>
              <a:buChar char="○"/>
              <a:defRPr/>
            </a:lvl8pPr>
            <a:lvl9pPr indent="-336550" lvl="8" marL="4114800" algn="ctr">
              <a:spcBef>
                <a:spcPts val="0"/>
              </a:spcBef>
              <a:spcAft>
                <a:spcPts val="0"/>
              </a:spcAft>
              <a:buSzPts val="17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p:spPr>
        <p:txBody>
          <a:bodyPr anchorCtr="0" anchor="ctr" bIns="113100" lIns="113100" spcFirstLastPara="1" rIns="113100" wrap="square" tIns="11310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342870" y="1741518"/>
            <a:ext cx="9372600" cy="5162700"/>
          </a:xfrm>
          <a:prstGeom prst="rect">
            <a:avLst/>
          </a:prstGeom>
        </p:spPr>
        <p:txBody>
          <a:bodyPr anchorCtr="0" anchor="t"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113100" lIns="113100" spcFirstLastPara="1" rIns="113100" wrap="square" tIns="11310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113100" lIns="113100" spcFirstLastPara="1" rIns="113100" wrap="square" tIns="113100">
            <a:normAutofit/>
          </a:bodyPr>
          <a:lstStyle>
            <a:lvl1pPr indent="-323850" lvl="0" marL="457200">
              <a:spcBef>
                <a:spcPts val="0"/>
              </a:spcBef>
              <a:spcAft>
                <a:spcPts val="0"/>
              </a:spcAft>
              <a:buSzPts val="1500"/>
              <a:buChar char="●"/>
              <a:defRPr sz="15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800"/>
          </a:xfrm>
          <a:prstGeom prst="rect">
            <a:avLst/>
          </a:prstGeom>
        </p:spPr>
        <p:txBody>
          <a:bodyPr anchorCtr="0" anchor="ctr" bIns="113100" lIns="113100" spcFirstLastPara="1" rIns="113100" wrap="square" tIns="11310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5433450" y="1094158"/>
            <a:ext cx="4220700" cy="5583600"/>
          </a:xfrm>
          <a:prstGeom prst="rect">
            <a:avLst/>
          </a:prstGeom>
        </p:spPr>
        <p:txBody>
          <a:bodyPr anchorCtr="0" anchor="ctr"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113100" lIns="113100" spcFirstLastPara="1" rIns="113100" wrap="square" tIns="113100">
            <a:norm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0"/>
              </a:spcBef>
              <a:spcAft>
                <a:spcPts val="0"/>
              </a:spcAft>
              <a:buClr>
                <a:schemeClr val="dk2"/>
              </a:buClr>
              <a:buSzPts val="1700"/>
              <a:buChar char="○"/>
              <a:defRPr sz="1700">
                <a:solidFill>
                  <a:schemeClr val="dk2"/>
                </a:solidFill>
              </a:defRPr>
            </a:lvl2pPr>
            <a:lvl3pPr indent="-336550" lvl="2" marL="1371600">
              <a:lnSpc>
                <a:spcPct val="115000"/>
              </a:lnSpc>
              <a:spcBef>
                <a:spcPts val="0"/>
              </a:spcBef>
              <a:spcAft>
                <a:spcPts val="0"/>
              </a:spcAft>
              <a:buClr>
                <a:schemeClr val="dk2"/>
              </a:buClr>
              <a:buSzPts val="1700"/>
              <a:buChar char="■"/>
              <a:defRPr sz="1700">
                <a:solidFill>
                  <a:schemeClr val="dk2"/>
                </a:solidFill>
              </a:defRPr>
            </a:lvl3pPr>
            <a:lvl4pPr indent="-336550" lvl="3" marL="1828800">
              <a:lnSpc>
                <a:spcPct val="115000"/>
              </a:lnSpc>
              <a:spcBef>
                <a:spcPts val="0"/>
              </a:spcBef>
              <a:spcAft>
                <a:spcPts val="0"/>
              </a:spcAft>
              <a:buClr>
                <a:schemeClr val="dk2"/>
              </a:buClr>
              <a:buSzPts val="1700"/>
              <a:buChar char="●"/>
              <a:defRPr sz="1700">
                <a:solidFill>
                  <a:schemeClr val="dk2"/>
                </a:solidFill>
              </a:defRPr>
            </a:lvl4pPr>
            <a:lvl5pPr indent="-336550" lvl="4" marL="2286000">
              <a:lnSpc>
                <a:spcPct val="115000"/>
              </a:lnSpc>
              <a:spcBef>
                <a:spcPts val="0"/>
              </a:spcBef>
              <a:spcAft>
                <a:spcPts val="0"/>
              </a:spcAft>
              <a:buClr>
                <a:schemeClr val="dk2"/>
              </a:buClr>
              <a:buSzPts val="1700"/>
              <a:buChar char="○"/>
              <a:defRPr sz="1700">
                <a:solidFill>
                  <a:schemeClr val="dk2"/>
                </a:solidFill>
              </a:defRPr>
            </a:lvl5pPr>
            <a:lvl6pPr indent="-336550" lvl="5" marL="2743200">
              <a:lnSpc>
                <a:spcPct val="115000"/>
              </a:lnSpc>
              <a:spcBef>
                <a:spcPts val="0"/>
              </a:spcBef>
              <a:spcAft>
                <a:spcPts val="0"/>
              </a:spcAft>
              <a:buClr>
                <a:schemeClr val="dk2"/>
              </a:buClr>
              <a:buSzPts val="1700"/>
              <a:buChar char="■"/>
              <a:defRPr sz="1700">
                <a:solidFill>
                  <a:schemeClr val="dk2"/>
                </a:solidFill>
              </a:defRPr>
            </a:lvl6pPr>
            <a:lvl7pPr indent="-336550" lvl="6" marL="3200400">
              <a:lnSpc>
                <a:spcPct val="115000"/>
              </a:lnSpc>
              <a:spcBef>
                <a:spcPts val="0"/>
              </a:spcBef>
              <a:spcAft>
                <a:spcPts val="0"/>
              </a:spcAft>
              <a:buClr>
                <a:schemeClr val="dk2"/>
              </a:buClr>
              <a:buSzPts val="1700"/>
              <a:buChar char="●"/>
              <a:defRPr sz="1700">
                <a:solidFill>
                  <a:schemeClr val="dk2"/>
                </a:solidFill>
              </a:defRPr>
            </a:lvl7pPr>
            <a:lvl8pPr indent="-336550" lvl="7" marL="3657600">
              <a:lnSpc>
                <a:spcPct val="115000"/>
              </a:lnSpc>
              <a:spcBef>
                <a:spcPts val="0"/>
              </a:spcBef>
              <a:spcAft>
                <a:spcPts val="0"/>
              </a:spcAft>
              <a:buClr>
                <a:schemeClr val="dk2"/>
              </a:buClr>
              <a:buSzPts val="1700"/>
              <a:buChar char="○"/>
              <a:defRPr sz="1700">
                <a:solidFill>
                  <a:schemeClr val="dk2"/>
                </a:solidFill>
              </a:defRPr>
            </a:lvl8pPr>
            <a:lvl9pPr indent="-336550" lvl="8" marL="4114800">
              <a:lnSpc>
                <a:spcPct val="115000"/>
              </a:lnSpc>
              <a:spcBef>
                <a:spcPts val="0"/>
              </a:spcBef>
              <a:spcAft>
                <a:spcPts val="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s://wearegobegrea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hyperlink" Target="https://music.apple.com/us/album/1-minute-challenges/631219187" TargetMode="External"/><Relationship Id="rId5" Type="http://schemas.openxmlformats.org/officeDocument/2006/relationships/hyperlink" Target="https://music.apple.com/us/album/1-minute-challenges/631219187" TargetMode="External"/><Relationship Id="rId6" Type="http://schemas.openxmlformats.org/officeDocument/2006/relationships/hyperlink" Target="https://open.spotify.com/album/1XZQC0B2bRVRp4MVNcDWRh?si=H4b-AuSeTi2nMsXiLFcFCw" TargetMode="External"/><Relationship Id="rId7" Type="http://schemas.openxmlformats.org/officeDocument/2006/relationships/hyperlink" Target="https://youtu.be/LSap5ALlM7s" TargetMode="External"/><Relationship Id="rId8"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hyperlink" Target="https://music.apple.com/us/album/1-minute-challenges/631219187" TargetMode="External"/><Relationship Id="rId5" Type="http://schemas.openxmlformats.org/officeDocument/2006/relationships/hyperlink" Target="https://music.apple.com/us/album/1-minute-challenges/631219187" TargetMode="External"/><Relationship Id="rId6" Type="http://schemas.openxmlformats.org/officeDocument/2006/relationships/hyperlink" Target="https://open.spotify.com/album/1XZQC0B2bRVRp4MVNcDWRh?si=H4b-AuSeTi2nMsXiLFcFCw" TargetMode="External"/><Relationship Id="rId7" Type="http://schemas.openxmlformats.org/officeDocument/2006/relationships/hyperlink" Target="https://youtu.be/qVcG6OrSVHk" TargetMode="External"/><Relationship Id="rId8"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hyperlink" Target="https://music.apple.com/us/album/1-minute-challenges/631219187" TargetMode="External"/><Relationship Id="rId5" Type="http://schemas.openxmlformats.org/officeDocument/2006/relationships/hyperlink" Target="https://music.apple.com/us/album/1-minute-challenges/631219187" TargetMode="External"/><Relationship Id="rId6" Type="http://schemas.openxmlformats.org/officeDocument/2006/relationships/hyperlink" Target="https://open.spotify.com/album/1XZQC0B2bRVRp4MVNcDWRh?si=H4b-AuSeTi2nMsXiLFcFCw" TargetMode="External"/><Relationship Id="rId7" Type="http://schemas.openxmlformats.org/officeDocument/2006/relationships/hyperlink" Target="https://youtu.be/tHhm5lU3EqY" TargetMode="External"/><Relationship Id="rId8"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hyperlink" Target="https://music.apple.com/us/album/1-minute-challenges/631219187" TargetMode="External"/><Relationship Id="rId5" Type="http://schemas.openxmlformats.org/officeDocument/2006/relationships/hyperlink" Target="https://music.apple.com/us/album/1-minute-challenges/631219187" TargetMode="External"/><Relationship Id="rId6" Type="http://schemas.openxmlformats.org/officeDocument/2006/relationships/hyperlink" Target="https://open.spotify.com/album/1XZQC0B2bRVRp4MVNcDWRh?si=H4b-AuSeTi2nMsXiLFcFCw" TargetMode="External"/><Relationship Id="rId7" Type="http://schemas.openxmlformats.org/officeDocument/2006/relationships/hyperlink" Target="https://youtu.be/MhJXAn__ilc" TargetMode="External"/><Relationship Id="rId8"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hyperlink" Target="https://music.apple.com/us/album/1-minute-challenges/631219187" TargetMode="External"/><Relationship Id="rId5" Type="http://schemas.openxmlformats.org/officeDocument/2006/relationships/hyperlink" Target="https://music.apple.com/us/album/1-minute-challenges/631219187" TargetMode="External"/><Relationship Id="rId6" Type="http://schemas.openxmlformats.org/officeDocument/2006/relationships/hyperlink" Target="https://open.spotify.com/album/1XZQC0B2bRVRp4MVNcDWRh?si=H4b-AuSeTi2nMsXiLFcFCw" TargetMode="External"/><Relationship Id="rId7" Type="http://schemas.openxmlformats.org/officeDocument/2006/relationships/hyperlink" Target="https://youtu.be/Ytx6szbtxhU" TargetMode="External"/><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pic>
        <p:nvPicPr>
          <p:cNvPr id="54" name="Google Shape;54;p13"/>
          <p:cNvPicPr preferRelativeResize="0"/>
          <p:nvPr/>
        </p:nvPicPr>
        <p:blipFill>
          <a:blip r:embed="rId4">
            <a:alphaModFix/>
          </a:blip>
          <a:stretch>
            <a:fillRect/>
          </a:stretch>
        </p:blipFill>
        <p:spPr>
          <a:xfrm>
            <a:off x="480499" y="584950"/>
            <a:ext cx="4484500" cy="3484513"/>
          </a:xfrm>
          <a:prstGeom prst="rect">
            <a:avLst/>
          </a:prstGeom>
          <a:noFill/>
          <a:ln>
            <a:noFill/>
          </a:ln>
        </p:spPr>
      </p:pic>
      <p:sp>
        <p:nvSpPr>
          <p:cNvPr id="55" name="Google Shape;55;p13"/>
          <p:cNvSpPr txBox="1"/>
          <p:nvPr/>
        </p:nvSpPr>
        <p:spPr>
          <a:xfrm>
            <a:off x="4542275" y="1086000"/>
            <a:ext cx="4803900" cy="2647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t>The GoBeGreat Foundation celebrates difference-makers and overcomers, those who serve with kindness and selflessness while sharing their gifts, talents and opportunities with others.</a:t>
            </a:r>
            <a:endParaRPr sz="2000"/>
          </a:p>
          <a:p>
            <a:pPr indent="0" lvl="0" marL="0" rtl="0" algn="l">
              <a:spcBef>
                <a:spcPts val="0"/>
              </a:spcBef>
              <a:spcAft>
                <a:spcPts val="0"/>
              </a:spcAft>
              <a:buNone/>
            </a:pPr>
            <a:r>
              <a:t/>
            </a:r>
            <a:endParaRPr sz="2000"/>
          </a:p>
          <a:p>
            <a:pPr indent="0" lvl="0" marL="0" rtl="0" algn="l">
              <a:spcBef>
                <a:spcPts val="0"/>
              </a:spcBef>
              <a:spcAft>
                <a:spcPts val="0"/>
              </a:spcAft>
              <a:buNone/>
            </a:pPr>
            <a:r>
              <a:rPr lang="en" sz="2000"/>
              <a:t>It encourages perseverance, leadership and community.</a:t>
            </a:r>
            <a:endParaRPr sz="2000"/>
          </a:p>
        </p:txBody>
      </p:sp>
      <p:sp>
        <p:nvSpPr>
          <p:cNvPr id="56" name="Google Shape;56;p13"/>
          <p:cNvSpPr txBox="1"/>
          <p:nvPr/>
        </p:nvSpPr>
        <p:spPr>
          <a:xfrm>
            <a:off x="1609750" y="4287925"/>
            <a:ext cx="69195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000" u="sng">
                <a:solidFill>
                  <a:schemeClr val="hlink"/>
                </a:solidFill>
                <a:hlinkClick r:id="rId5"/>
              </a:rPr>
              <a:t>Learn more at WeAreGoBeGreat.com</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0" name="Shape 60"/>
        <p:cNvGrpSpPr/>
        <p:nvPr/>
      </p:nvGrpSpPr>
      <p:grpSpPr>
        <a:xfrm>
          <a:off x="0" y="0"/>
          <a:ext cx="0" cy="0"/>
          <a:chOff x="0" y="0"/>
          <a:chExt cx="0" cy="0"/>
        </a:xfrm>
      </p:grpSpPr>
      <p:sp>
        <p:nvSpPr>
          <p:cNvPr id="61" name="Google Shape;61;p14"/>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Book End</a:t>
            </a:r>
            <a:endParaRPr b="1" sz="4400">
              <a:solidFill>
                <a:srgbClr val="3D4975"/>
              </a:solidFill>
            </a:endParaRPr>
          </a:p>
        </p:txBody>
      </p:sp>
      <p:sp>
        <p:nvSpPr>
          <p:cNvPr id="62" name="Google Shape;62;p14"/>
          <p:cNvSpPr txBox="1"/>
          <p:nvPr/>
        </p:nvSpPr>
        <p:spPr>
          <a:xfrm>
            <a:off x="712338" y="15028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Score points by standing up while balancing a book on your head.</a:t>
            </a:r>
            <a:endParaRPr sz="1800">
              <a:solidFill>
                <a:srgbClr val="3D4975"/>
              </a:solidFill>
            </a:endParaRPr>
          </a:p>
        </p:txBody>
      </p:sp>
      <p:sp>
        <p:nvSpPr>
          <p:cNvPr id="63" name="Google Shape;63;p14"/>
          <p:cNvSpPr txBox="1"/>
          <p:nvPr/>
        </p:nvSpPr>
        <p:spPr>
          <a:xfrm>
            <a:off x="712338" y="23185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Timer / </a:t>
            </a:r>
            <a:r>
              <a:rPr lang="en" sz="1800" u="sng">
                <a:solidFill>
                  <a:schemeClr val="hlink"/>
                </a:solidFill>
                <a:hlinkClick r:id="rId4"/>
              </a:rPr>
              <a:t>Interval Music</a:t>
            </a:r>
            <a:r>
              <a:rPr lang="en" sz="1800">
                <a:solidFill>
                  <a:srgbClr val="3D4975"/>
                </a:solidFill>
              </a:rPr>
              <a:t>, Book (or Flying Disc)</a:t>
            </a:r>
            <a:endParaRPr sz="1800">
              <a:solidFill>
                <a:srgbClr val="3D4975"/>
              </a:solidFill>
            </a:endParaRPr>
          </a:p>
        </p:txBody>
      </p:sp>
      <p:sp>
        <p:nvSpPr>
          <p:cNvPr id="64" name="Google Shape;64;p14"/>
          <p:cNvSpPr txBox="1"/>
          <p:nvPr/>
        </p:nvSpPr>
        <p:spPr>
          <a:xfrm>
            <a:off x="712338" y="3134200"/>
            <a:ext cx="8633700" cy="2539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the start signal, balance a book on top of your head and try to stand up. </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If you successfully move from a seated to a standing position without the book falling off your head, you score a point. Sit back down and try again.</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If the book falls off your head, return to a seated position and try again.</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Score as many points as you can in one minute!</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Bronze = 1-3 points, Silver = 4-5 points, Gold = 6 points</a:t>
            </a:r>
            <a:endParaRPr sz="1800">
              <a:solidFill>
                <a:srgbClr val="3D4975"/>
              </a:solidFill>
            </a:endParaRPr>
          </a:p>
          <a:p>
            <a:pPr indent="0" lvl="0" marL="0" rtl="0" algn="l">
              <a:spcBef>
                <a:spcPts val="0"/>
              </a:spcBef>
              <a:spcAft>
                <a:spcPts val="0"/>
              </a:spcAft>
              <a:buNone/>
            </a:pPr>
            <a:r>
              <a:t/>
            </a:r>
            <a:endParaRPr i="1" sz="600">
              <a:solidFill>
                <a:srgbClr val="3D4975"/>
              </a:solidFill>
            </a:endParaRPr>
          </a:p>
          <a:p>
            <a:pPr indent="0" lvl="0" marL="0" rtl="0" algn="ctr">
              <a:spcBef>
                <a:spcPts val="0"/>
              </a:spcBef>
              <a:spcAft>
                <a:spcPts val="0"/>
              </a:spcAft>
              <a:buNone/>
            </a:pPr>
            <a:r>
              <a:rPr i="1" lang="en" sz="1600">
                <a:solidFill>
                  <a:srgbClr val="3D4975"/>
                </a:solidFill>
              </a:rPr>
              <a:t>Download or stream 1-Minute Challenge Music on </a:t>
            </a:r>
            <a:r>
              <a:rPr i="1" lang="en" sz="1600" u="sng">
                <a:solidFill>
                  <a:schemeClr val="accent5"/>
                </a:solidFill>
                <a:hlinkClick r:id="rId5">
                  <a:extLst>
                    <a:ext uri="{A12FA001-AC4F-418D-AE19-62706E023703}">
                      <ahyp:hlinkClr val="tx"/>
                    </a:ext>
                  </a:extLst>
                </a:hlinkClick>
              </a:rPr>
              <a:t>Apple Music</a:t>
            </a:r>
            <a:r>
              <a:rPr i="1" lang="en" sz="1600">
                <a:solidFill>
                  <a:srgbClr val="3D4975"/>
                </a:solidFill>
              </a:rPr>
              <a:t> or </a:t>
            </a:r>
            <a:r>
              <a:rPr i="1" lang="en" sz="1600" u="sng">
                <a:solidFill>
                  <a:schemeClr val="accent5"/>
                </a:solidFill>
                <a:hlinkClick r:id="rId6">
                  <a:extLst>
                    <a:ext uri="{A12FA001-AC4F-418D-AE19-62706E023703}">
                      <ahyp:hlinkClr val="tx"/>
                    </a:ext>
                  </a:extLst>
                </a:hlinkClick>
              </a:rPr>
              <a:t>Spotify</a:t>
            </a:r>
            <a:endParaRPr sz="1800">
              <a:solidFill>
                <a:srgbClr val="3D4975"/>
              </a:solidFill>
            </a:endParaRPr>
          </a:p>
        </p:txBody>
      </p:sp>
      <p:pic>
        <p:nvPicPr>
          <p:cNvPr id="65" name="Google Shape;65;p14">
            <a:hlinkClick r:id="rId7"/>
          </p:cNvPr>
          <p:cNvPicPr preferRelativeResize="0"/>
          <p:nvPr/>
        </p:nvPicPr>
        <p:blipFill rotWithShape="1">
          <a:blip r:embed="rId8">
            <a:alphaModFix/>
          </a:blip>
          <a:srcRect b="69" l="0" r="0" t="59"/>
          <a:stretch/>
        </p:blipFill>
        <p:spPr>
          <a:xfrm>
            <a:off x="3371750" y="1240300"/>
            <a:ext cx="3314895" cy="5022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9" name="Shape 69"/>
        <p:cNvGrpSpPr/>
        <p:nvPr/>
      </p:nvGrpSpPr>
      <p:grpSpPr>
        <a:xfrm>
          <a:off x="0" y="0"/>
          <a:ext cx="0" cy="0"/>
          <a:chOff x="0" y="0"/>
          <a:chExt cx="0" cy="0"/>
        </a:xfrm>
      </p:grpSpPr>
      <p:sp>
        <p:nvSpPr>
          <p:cNvPr id="70" name="Google Shape;70;p15"/>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Zero Gravity</a:t>
            </a:r>
            <a:endParaRPr b="1" sz="4400">
              <a:solidFill>
                <a:srgbClr val="3D4975"/>
              </a:solidFill>
            </a:endParaRPr>
          </a:p>
        </p:txBody>
      </p:sp>
      <p:sp>
        <p:nvSpPr>
          <p:cNvPr id="71" name="Google Shape;71;p15"/>
          <p:cNvSpPr txBox="1"/>
          <p:nvPr/>
        </p:nvSpPr>
        <p:spPr>
          <a:xfrm>
            <a:off x="712338" y="15028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Keep three balloons in the air for 1 minute.</a:t>
            </a:r>
            <a:endParaRPr sz="1800">
              <a:solidFill>
                <a:srgbClr val="3D4975"/>
              </a:solidFill>
            </a:endParaRPr>
          </a:p>
        </p:txBody>
      </p:sp>
      <p:sp>
        <p:nvSpPr>
          <p:cNvPr id="72" name="Google Shape;72;p15"/>
          <p:cNvSpPr txBox="1"/>
          <p:nvPr/>
        </p:nvSpPr>
        <p:spPr>
          <a:xfrm>
            <a:off x="712338" y="23185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Timer / </a:t>
            </a:r>
            <a:r>
              <a:rPr lang="en" sz="1800" u="sng">
                <a:solidFill>
                  <a:schemeClr val="hlink"/>
                </a:solidFill>
                <a:hlinkClick r:id="rId4"/>
              </a:rPr>
              <a:t>Interval Music</a:t>
            </a:r>
            <a:r>
              <a:rPr lang="en" sz="1800">
                <a:solidFill>
                  <a:srgbClr val="3D4975"/>
                </a:solidFill>
              </a:rPr>
              <a:t>, 3 Balloons</a:t>
            </a:r>
            <a:endParaRPr sz="1800">
              <a:solidFill>
                <a:srgbClr val="3D4975"/>
              </a:solidFill>
            </a:endParaRPr>
          </a:p>
        </p:txBody>
      </p:sp>
      <p:sp>
        <p:nvSpPr>
          <p:cNvPr id="73" name="Google Shape;73;p15"/>
          <p:cNvSpPr txBox="1"/>
          <p:nvPr/>
        </p:nvSpPr>
        <p:spPr>
          <a:xfrm>
            <a:off x="712338" y="3134200"/>
            <a:ext cx="8633700" cy="198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Stand in personal space holding three balloons.</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the start signal, toss the balloons into the air.</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Tap or volley the balloons to </a:t>
            </a:r>
            <a:r>
              <a:rPr lang="en" sz="1800">
                <a:solidFill>
                  <a:srgbClr val="3D4975"/>
                </a:solidFill>
              </a:rPr>
              <a:t>prevent</a:t>
            </a:r>
            <a:r>
              <a:rPr lang="en" sz="1800">
                <a:solidFill>
                  <a:srgbClr val="3D4975"/>
                </a:solidFill>
              </a:rPr>
              <a:t> them from touching the ground.</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To succeed, you must keep all 3 balloons in the air for 1 minute.</a:t>
            </a:r>
            <a:endParaRPr sz="1800">
              <a:solidFill>
                <a:srgbClr val="3D4975"/>
              </a:solidFill>
            </a:endParaRPr>
          </a:p>
          <a:p>
            <a:pPr indent="0" lvl="0" marL="0" rtl="0" algn="l">
              <a:spcBef>
                <a:spcPts val="0"/>
              </a:spcBef>
              <a:spcAft>
                <a:spcPts val="0"/>
              </a:spcAft>
              <a:buClr>
                <a:schemeClr val="dk1"/>
              </a:buClr>
              <a:buSzPts val="1100"/>
              <a:buFont typeface="Arial"/>
              <a:buNone/>
            </a:pPr>
            <a:r>
              <a:t/>
            </a:r>
            <a:endParaRPr i="1" sz="600">
              <a:solidFill>
                <a:srgbClr val="3D4975"/>
              </a:solidFill>
            </a:endParaRPr>
          </a:p>
          <a:p>
            <a:pPr indent="0" lvl="0" marL="0" rtl="0" algn="ctr">
              <a:spcBef>
                <a:spcPts val="0"/>
              </a:spcBef>
              <a:spcAft>
                <a:spcPts val="0"/>
              </a:spcAft>
              <a:buClr>
                <a:schemeClr val="dk1"/>
              </a:buClr>
              <a:buSzPts val="1100"/>
              <a:buFont typeface="Arial"/>
              <a:buNone/>
            </a:pPr>
            <a:r>
              <a:rPr i="1" lang="en" sz="1600">
                <a:solidFill>
                  <a:srgbClr val="3D4975"/>
                </a:solidFill>
              </a:rPr>
              <a:t>Download or stream 1-Minute Challenge Music on </a:t>
            </a:r>
            <a:r>
              <a:rPr i="1" lang="en" sz="1600" u="sng">
                <a:solidFill>
                  <a:schemeClr val="accent5"/>
                </a:solidFill>
                <a:hlinkClick r:id="rId5">
                  <a:extLst>
                    <a:ext uri="{A12FA001-AC4F-418D-AE19-62706E023703}">
                      <ahyp:hlinkClr val="tx"/>
                    </a:ext>
                  </a:extLst>
                </a:hlinkClick>
              </a:rPr>
              <a:t>Apple Music</a:t>
            </a:r>
            <a:r>
              <a:rPr i="1" lang="en" sz="1600">
                <a:solidFill>
                  <a:srgbClr val="3D4975"/>
                </a:solidFill>
              </a:rPr>
              <a:t> or </a:t>
            </a:r>
            <a:r>
              <a:rPr i="1" lang="en" sz="1600" u="sng">
                <a:solidFill>
                  <a:schemeClr val="accent5"/>
                </a:solidFill>
                <a:hlinkClick r:id="rId6">
                  <a:extLst>
                    <a:ext uri="{A12FA001-AC4F-418D-AE19-62706E023703}">
                      <ahyp:hlinkClr val="tx"/>
                    </a:ext>
                  </a:extLst>
                </a:hlinkClick>
              </a:rPr>
              <a:t>Spotify</a:t>
            </a:r>
            <a:endParaRPr sz="1800">
              <a:solidFill>
                <a:srgbClr val="3D4975"/>
              </a:solidFill>
            </a:endParaRPr>
          </a:p>
        </p:txBody>
      </p:sp>
      <p:pic>
        <p:nvPicPr>
          <p:cNvPr id="74" name="Google Shape;74;p15">
            <a:hlinkClick r:id="rId7"/>
          </p:cNvPr>
          <p:cNvPicPr preferRelativeResize="0"/>
          <p:nvPr/>
        </p:nvPicPr>
        <p:blipFill rotWithShape="1">
          <a:blip r:embed="rId8">
            <a:alphaModFix/>
          </a:blip>
          <a:srcRect b="69" l="0" r="0" t="59"/>
          <a:stretch/>
        </p:blipFill>
        <p:spPr>
          <a:xfrm>
            <a:off x="3371750" y="1240300"/>
            <a:ext cx="3314895" cy="5022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8" name="Shape 78"/>
        <p:cNvGrpSpPr/>
        <p:nvPr/>
      </p:nvGrpSpPr>
      <p:grpSpPr>
        <a:xfrm>
          <a:off x="0" y="0"/>
          <a:ext cx="0" cy="0"/>
          <a:chOff x="0" y="0"/>
          <a:chExt cx="0" cy="0"/>
        </a:xfrm>
      </p:grpSpPr>
      <p:sp>
        <p:nvSpPr>
          <p:cNvPr id="79" name="Google Shape;79;p16"/>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Jacks Flash</a:t>
            </a:r>
            <a:endParaRPr b="1" sz="4400">
              <a:solidFill>
                <a:srgbClr val="3D4975"/>
              </a:solidFill>
            </a:endParaRPr>
          </a:p>
        </p:txBody>
      </p:sp>
      <p:sp>
        <p:nvSpPr>
          <p:cNvPr id="80" name="Google Shape;80;p16"/>
          <p:cNvSpPr txBox="1"/>
          <p:nvPr/>
        </p:nvSpPr>
        <p:spPr>
          <a:xfrm>
            <a:off x="712350" y="1502800"/>
            <a:ext cx="88140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To remove all 6 pieces of paper by rolling every number on a 6-sided die in 1 minute.</a:t>
            </a:r>
            <a:endParaRPr sz="1800">
              <a:solidFill>
                <a:srgbClr val="3D4975"/>
              </a:solidFill>
            </a:endParaRPr>
          </a:p>
        </p:txBody>
      </p:sp>
      <p:sp>
        <p:nvSpPr>
          <p:cNvPr id="81" name="Google Shape;81;p16"/>
          <p:cNvSpPr txBox="1"/>
          <p:nvPr/>
        </p:nvSpPr>
        <p:spPr>
          <a:xfrm>
            <a:off x="712338" y="23185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Timer / </a:t>
            </a:r>
            <a:r>
              <a:rPr lang="en" sz="1800" u="sng">
                <a:solidFill>
                  <a:schemeClr val="accent5"/>
                </a:solidFill>
                <a:hlinkClick r:id="rId4">
                  <a:extLst>
                    <a:ext uri="{A12FA001-AC4F-418D-AE19-62706E023703}">
                      <ahyp:hlinkClr val="tx"/>
                    </a:ext>
                  </a:extLst>
                </a:hlinkClick>
              </a:rPr>
              <a:t>Interval Music</a:t>
            </a:r>
            <a:r>
              <a:rPr lang="en" sz="1800">
                <a:solidFill>
                  <a:srgbClr val="3D4975"/>
                </a:solidFill>
              </a:rPr>
              <a:t>, </a:t>
            </a:r>
            <a:r>
              <a:rPr lang="en" sz="1800">
                <a:solidFill>
                  <a:srgbClr val="3D4975"/>
                </a:solidFill>
              </a:rPr>
              <a:t>6-sided die, 6 pieces of paper (numbered 1-6)</a:t>
            </a:r>
            <a:endParaRPr sz="1800">
              <a:solidFill>
                <a:srgbClr val="3D4975"/>
              </a:solidFill>
            </a:endParaRPr>
          </a:p>
        </p:txBody>
      </p:sp>
      <p:sp>
        <p:nvSpPr>
          <p:cNvPr id="82" name="Google Shape;82;p16"/>
          <p:cNvSpPr txBox="1"/>
          <p:nvPr/>
        </p:nvSpPr>
        <p:spPr>
          <a:xfrm>
            <a:off x="712338" y="3134200"/>
            <a:ext cx="8633700" cy="281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the start signal</a:t>
            </a:r>
            <a:r>
              <a:rPr lang="en" sz="1800">
                <a:solidFill>
                  <a:srgbClr val="3D4975"/>
                </a:solidFill>
              </a:rPr>
              <a:t>, roll a 6-sided die and do that number of jumping jacks. </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Next, remove the piece of paper with the number that you rolled and repeat. </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If you roll the same number, you must complete the jumping jacks before rolling again, but you do not have to do anything with the piece of paper because it has already been removed.</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To succeed in this challenge, you must roll all numbers 1-6 before your 1-minute timer has expired.</a:t>
            </a:r>
            <a:endParaRPr sz="1800">
              <a:solidFill>
                <a:srgbClr val="3D4975"/>
              </a:solidFill>
            </a:endParaRPr>
          </a:p>
          <a:p>
            <a:pPr indent="0" lvl="0" marL="0" rtl="0" algn="l">
              <a:spcBef>
                <a:spcPts val="0"/>
              </a:spcBef>
              <a:spcAft>
                <a:spcPts val="0"/>
              </a:spcAft>
              <a:buNone/>
            </a:pPr>
            <a:r>
              <a:t/>
            </a:r>
            <a:endParaRPr i="1" sz="600">
              <a:solidFill>
                <a:srgbClr val="3D4975"/>
              </a:solidFill>
            </a:endParaRPr>
          </a:p>
          <a:p>
            <a:pPr indent="0" lvl="0" marL="0" rtl="0" algn="ctr">
              <a:spcBef>
                <a:spcPts val="0"/>
              </a:spcBef>
              <a:spcAft>
                <a:spcPts val="0"/>
              </a:spcAft>
              <a:buNone/>
            </a:pPr>
            <a:r>
              <a:rPr i="1" lang="en" sz="1600">
                <a:solidFill>
                  <a:srgbClr val="3D4975"/>
                </a:solidFill>
              </a:rPr>
              <a:t>Download or stream 1-Minute Challenge Music on </a:t>
            </a:r>
            <a:r>
              <a:rPr i="1" lang="en" sz="1600" u="sng">
                <a:solidFill>
                  <a:schemeClr val="accent5"/>
                </a:solidFill>
                <a:hlinkClick r:id="rId5">
                  <a:extLst>
                    <a:ext uri="{A12FA001-AC4F-418D-AE19-62706E023703}">
                      <ahyp:hlinkClr val="tx"/>
                    </a:ext>
                  </a:extLst>
                </a:hlinkClick>
              </a:rPr>
              <a:t>Apple Music</a:t>
            </a:r>
            <a:r>
              <a:rPr i="1" lang="en" sz="1600">
                <a:solidFill>
                  <a:srgbClr val="3D4975"/>
                </a:solidFill>
              </a:rPr>
              <a:t> or </a:t>
            </a:r>
            <a:r>
              <a:rPr i="1" lang="en" sz="1600" u="sng">
                <a:solidFill>
                  <a:schemeClr val="accent5"/>
                </a:solidFill>
                <a:hlinkClick r:id="rId6">
                  <a:extLst>
                    <a:ext uri="{A12FA001-AC4F-418D-AE19-62706E023703}">
                      <ahyp:hlinkClr val="tx"/>
                    </a:ext>
                  </a:extLst>
                </a:hlinkClick>
              </a:rPr>
              <a:t>Spotify</a:t>
            </a:r>
            <a:endParaRPr sz="1800">
              <a:solidFill>
                <a:srgbClr val="3D4975"/>
              </a:solidFill>
            </a:endParaRPr>
          </a:p>
        </p:txBody>
      </p:sp>
      <p:pic>
        <p:nvPicPr>
          <p:cNvPr id="83" name="Google Shape;83;p16">
            <a:hlinkClick r:id="rId7"/>
          </p:cNvPr>
          <p:cNvPicPr preferRelativeResize="0"/>
          <p:nvPr/>
        </p:nvPicPr>
        <p:blipFill rotWithShape="1">
          <a:blip r:embed="rId8">
            <a:alphaModFix/>
          </a:blip>
          <a:srcRect b="69" l="0" r="0" t="59"/>
          <a:stretch/>
        </p:blipFill>
        <p:spPr>
          <a:xfrm>
            <a:off x="3371750" y="1240300"/>
            <a:ext cx="3314895" cy="5022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7"/>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Grand Slam</a:t>
            </a:r>
            <a:endParaRPr b="1" sz="4400">
              <a:solidFill>
                <a:srgbClr val="3D4975"/>
              </a:solidFill>
            </a:endParaRPr>
          </a:p>
        </p:txBody>
      </p:sp>
      <p:sp>
        <p:nvSpPr>
          <p:cNvPr id="89" name="Google Shape;89;p17"/>
          <p:cNvSpPr txBox="1"/>
          <p:nvPr/>
        </p:nvSpPr>
        <p:spPr>
          <a:xfrm>
            <a:off x="712338" y="15028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Score</a:t>
            </a:r>
            <a:r>
              <a:rPr lang="en" sz="1800">
                <a:solidFill>
                  <a:srgbClr val="3D4975"/>
                </a:solidFill>
              </a:rPr>
              <a:t> as many points as you can in 1 minute.</a:t>
            </a:r>
            <a:endParaRPr sz="1800">
              <a:solidFill>
                <a:srgbClr val="3D4975"/>
              </a:solidFill>
            </a:endParaRPr>
          </a:p>
        </p:txBody>
      </p:sp>
      <p:sp>
        <p:nvSpPr>
          <p:cNvPr id="90" name="Google Shape;90;p17"/>
          <p:cNvSpPr txBox="1"/>
          <p:nvPr/>
        </p:nvSpPr>
        <p:spPr>
          <a:xfrm>
            <a:off x="712338" y="21661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r>
              <a:rPr b="1" lang="en" sz="2300">
                <a:solidFill>
                  <a:srgbClr val="3D4975"/>
                </a:solidFill>
              </a:rPr>
              <a:t>:</a:t>
            </a:r>
            <a:endParaRPr b="1" sz="2300">
              <a:solidFill>
                <a:srgbClr val="3D4975"/>
              </a:solidFill>
            </a:endParaRPr>
          </a:p>
          <a:p>
            <a:pPr indent="0" lvl="0" marL="0" rtl="0" algn="l">
              <a:spcBef>
                <a:spcPts val="0"/>
              </a:spcBef>
              <a:spcAft>
                <a:spcPts val="0"/>
              </a:spcAft>
              <a:buNone/>
            </a:pPr>
            <a:r>
              <a:rPr lang="en" sz="1800">
                <a:solidFill>
                  <a:srgbClr val="3D4975"/>
                </a:solidFill>
              </a:rPr>
              <a:t>Timer / </a:t>
            </a:r>
            <a:r>
              <a:rPr lang="en" sz="1800" u="sng">
                <a:solidFill>
                  <a:schemeClr val="hlink"/>
                </a:solidFill>
                <a:hlinkClick r:id="rId4"/>
              </a:rPr>
              <a:t>Interval Music</a:t>
            </a:r>
            <a:r>
              <a:rPr lang="en" sz="1800">
                <a:solidFill>
                  <a:srgbClr val="3D4975"/>
                </a:solidFill>
              </a:rPr>
              <a:t>, Book (or Target), Paper Ball, Marker (or Pen)</a:t>
            </a:r>
            <a:endParaRPr sz="1800">
              <a:solidFill>
                <a:srgbClr val="3D4975"/>
              </a:solidFill>
            </a:endParaRPr>
          </a:p>
        </p:txBody>
      </p:sp>
      <p:sp>
        <p:nvSpPr>
          <p:cNvPr id="91" name="Google Shape;91;p17"/>
          <p:cNvSpPr txBox="1"/>
          <p:nvPr/>
        </p:nvSpPr>
        <p:spPr>
          <a:xfrm>
            <a:off x="712338" y="2829400"/>
            <a:ext cx="8633700" cy="3093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r>
              <a:rPr b="1" lang="en" sz="2300">
                <a:solidFill>
                  <a:srgbClr val="3D4975"/>
                </a:solidFill>
              </a:rPr>
              <a:t>:</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Stand a book on its end on top of your desk or table.</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Stand 2 paces away holding a marker (cap on!) in your dominant hand and a paper ball in the opposite hand.</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“GO!” toss the paper ball into the air and hit/strike it with the marker.</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If the paper ball hits the book/target, you just hit a “grand slam” and score 4 points! Quickly retrieve the paper ball and continue the action until the one minute timer signals the end.</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Levels: Bronze = 12-18 points, Silver = 18-24 points, Gold = 24+ points</a:t>
            </a:r>
            <a:endParaRPr sz="1800">
              <a:solidFill>
                <a:srgbClr val="3D4975"/>
              </a:solidFill>
            </a:endParaRPr>
          </a:p>
          <a:p>
            <a:pPr indent="0" lvl="0" marL="0" rtl="0" algn="l">
              <a:spcBef>
                <a:spcPts val="0"/>
              </a:spcBef>
              <a:spcAft>
                <a:spcPts val="0"/>
              </a:spcAft>
              <a:buNone/>
            </a:pPr>
            <a:r>
              <a:t/>
            </a:r>
            <a:endParaRPr i="1" sz="600">
              <a:solidFill>
                <a:srgbClr val="3D4975"/>
              </a:solidFill>
            </a:endParaRPr>
          </a:p>
          <a:p>
            <a:pPr indent="0" lvl="0" marL="0" rtl="0" algn="ctr">
              <a:spcBef>
                <a:spcPts val="0"/>
              </a:spcBef>
              <a:spcAft>
                <a:spcPts val="0"/>
              </a:spcAft>
              <a:buNone/>
            </a:pPr>
            <a:r>
              <a:rPr i="1" lang="en" sz="1600">
                <a:solidFill>
                  <a:srgbClr val="3D4975"/>
                </a:solidFill>
              </a:rPr>
              <a:t>Download or stream 1-Minute Challenge Music on </a:t>
            </a:r>
            <a:r>
              <a:rPr i="1" lang="en" sz="1600" u="sng">
                <a:solidFill>
                  <a:schemeClr val="hlink"/>
                </a:solidFill>
                <a:hlinkClick r:id="rId5"/>
              </a:rPr>
              <a:t>Apple Music</a:t>
            </a:r>
            <a:r>
              <a:rPr i="1" lang="en" sz="1600">
                <a:solidFill>
                  <a:srgbClr val="3D4975"/>
                </a:solidFill>
              </a:rPr>
              <a:t> or </a:t>
            </a:r>
            <a:r>
              <a:rPr i="1" lang="en" sz="1600" u="sng">
                <a:solidFill>
                  <a:schemeClr val="hlink"/>
                </a:solidFill>
                <a:hlinkClick r:id="rId6"/>
              </a:rPr>
              <a:t>Spotify</a:t>
            </a:r>
            <a:endParaRPr i="1" sz="1600">
              <a:solidFill>
                <a:srgbClr val="3D4975"/>
              </a:solidFill>
            </a:endParaRPr>
          </a:p>
        </p:txBody>
      </p:sp>
      <p:pic>
        <p:nvPicPr>
          <p:cNvPr id="92" name="Google Shape;92;p17">
            <a:hlinkClick r:id="rId7"/>
          </p:cNvPr>
          <p:cNvPicPr preferRelativeResize="0"/>
          <p:nvPr/>
        </p:nvPicPr>
        <p:blipFill rotWithShape="1">
          <a:blip r:embed="rId8">
            <a:alphaModFix/>
          </a:blip>
          <a:srcRect b="69" l="0" r="0" t="59"/>
          <a:stretch/>
        </p:blipFill>
        <p:spPr>
          <a:xfrm>
            <a:off x="3371750" y="1240300"/>
            <a:ext cx="3314895" cy="50227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6" name="Shape 96"/>
        <p:cNvGrpSpPr/>
        <p:nvPr/>
      </p:nvGrpSpPr>
      <p:grpSpPr>
        <a:xfrm>
          <a:off x="0" y="0"/>
          <a:ext cx="0" cy="0"/>
          <a:chOff x="0" y="0"/>
          <a:chExt cx="0" cy="0"/>
        </a:xfrm>
      </p:grpSpPr>
      <p:sp>
        <p:nvSpPr>
          <p:cNvPr id="97" name="Google Shape;97;p18"/>
          <p:cNvSpPr txBox="1"/>
          <p:nvPr/>
        </p:nvSpPr>
        <p:spPr>
          <a:xfrm>
            <a:off x="712350" y="454600"/>
            <a:ext cx="8633700" cy="861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4400">
                <a:solidFill>
                  <a:srgbClr val="3D4975"/>
                </a:solidFill>
              </a:rPr>
              <a:t>Bowling for Cups</a:t>
            </a:r>
            <a:endParaRPr b="1" sz="4400">
              <a:solidFill>
                <a:srgbClr val="3D4975"/>
              </a:solidFill>
            </a:endParaRPr>
          </a:p>
        </p:txBody>
      </p:sp>
      <p:sp>
        <p:nvSpPr>
          <p:cNvPr id="98" name="Google Shape;98;p18"/>
          <p:cNvSpPr txBox="1"/>
          <p:nvPr/>
        </p:nvSpPr>
        <p:spPr>
          <a:xfrm>
            <a:off x="712338" y="15790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The Goal:</a:t>
            </a:r>
            <a:endParaRPr b="1" sz="2300">
              <a:solidFill>
                <a:srgbClr val="3D4975"/>
              </a:solidFill>
            </a:endParaRPr>
          </a:p>
          <a:p>
            <a:pPr indent="0" lvl="0" marL="0" rtl="0" algn="l">
              <a:spcBef>
                <a:spcPts val="0"/>
              </a:spcBef>
              <a:spcAft>
                <a:spcPts val="0"/>
              </a:spcAft>
              <a:buNone/>
            </a:pPr>
            <a:r>
              <a:rPr lang="en" sz="1800">
                <a:solidFill>
                  <a:srgbClr val="3D4975"/>
                </a:solidFill>
              </a:rPr>
              <a:t>Knock down 6 plastic cups in 1 minute.</a:t>
            </a:r>
            <a:endParaRPr sz="1800">
              <a:solidFill>
                <a:srgbClr val="3D4975"/>
              </a:solidFill>
            </a:endParaRPr>
          </a:p>
        </p:txBody>
      </p:sp>
      <p:sp>
        <p:nvSpPr>
          <p:cNvPr id="99" name="Google Shape;99;p18"/>
          <p:cNvSpPr txBox="1"/>
          <p:nvPr/>
        </p:nvSpPr>
        <p:spPr>
          <a:xfrm>
            <a:off x="712338" y="2242300"/>
            <a:ext cx="8633700" cy="81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What You Need:</a:t>
            </a:r>
            <a:endParaRPr b="1" sz="2300">
              <a:solidFill>
                <a:srgbClr val="3D4975"/>
              </a:solidFill>
            </a:endParaRPr>
          </a:p>
          <a:p>
            <a:pPr indent="0" lvl="0" marL="0" rtl="0" algn="l">
              <a:spcBef>
                <a:spcPts val="0"/>
              </a:spcBef>
              <a:spcAft>
                <a:spcPts val="0"/>
              </a:spcAft>
              <a:buNone/>
            </a:pPr>
            <a:r>
              <a:rPr lang="en" sz="1800">
                <a:solidFill>
                  <a:srgbClr val="3D4975"/>
                </a:solidFill>
              </a:rPr>
              <a:t>Timer / </a:t>
            </a:r>
            <a:r>
              <a:rPr lang="en" sz="1800" u="sng">
                <a:solidFill>
                  <a:schemeClr val="accent5"/>
                </a:solidFill>
                <a:hlinkClick r:id="rId4">
                  <a:extLst>
                    <a:ext uri="{A12FA001-AC4F-418D-AE19-62706E023703}">
                      <ahyp:hlinkClr val="tx"/>
                    </a:ext>
                  </a:extLst>
                </a:hlinkClick>
              </a:rPr>
              <a:t>Interval Music</a:t>
            </a:r>
            <a:r>
              <a:rPr lang="en" sz="1800">
                <a:solidFill>
                  <a:srgbClr val="3D4975"/>
                </a:solidFill>
              </a:rPr>
              <a:t>, </a:t>
            </a:r>
            <a:r>
              <a:rPr lang="en" sz="1800">
                <a:solidFill>
                  <a:srgbClr val="3D4975"/>
                </a:solidFill>
              </a:rPr>
              <a:t>6 plastic cups, bean bag (or sock ball)</a:t>
            </a:r>
            <a:endParaRPr sz="1800">
              <a:solidFill>
                <a:srgbClr val="3D4975"/>
              </a:solidFill>
            </a:endParaRPr>
          </a:p>
        </p:txBody>
      </p:sp>
      <p:sp>
        <p:nvSpPr>
          <p:cNvPr id="100" name="Google Shape;100;p18"/>
          <p:cNvSpPr txBox="1"/>
          <p:nvPr/>
        </p:nvSpPr>
        <p:spPr>
          <a:xfrm>
            <a:off x="712338" y="3058000"/>
            <a:ext cx="8633700" cy="281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rgbClr val="3D4975"/>
                </a:solidFill>
              </a:rPr>
              <a:t>How To Play:</a:t>
            </a:r>
            <a:endParaRPr b="1" sz="23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Arrange cups in a line with each cup spaced approximately one foot apart. Stand 5-15 paces away.</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On the </a:t>
            </a:r>
            <a:r>
              <a:rPr lang="en" sz="1800">
                <a:solidFill>
                  <a:srgbClr val="3D4975"/>
                </a:solidFill>
              </a:rPr>
              <a:t>start signal, s</a:t>
            </a:r>
            <a:r>
              <a:rPr lang="en" sz="1800">
                <a:solidFill>
                  <a:srgbClr val="3D4975"/>
                </a:solidFill>
              </a:rPr>
              <a:t>lide the bean bag (or sock ball) on the ground attempting to knock down one of the cups. </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Race to collect your bean bag and any cup that is knocked over.</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Return to your starting position and repeat.</a:t>
            </a:r>
            <a:endParaRPr sz="1800">
              <a:solidFill>
                <a:srgbClr val="3D4975"/>
              </a:solidFill>
            </a:endParaRPr>
          </a:p>
          <a:p>
            <a:pPr indent="-342900" lvl="0" marL="457200" rtl="0" algn="l">
              <a:spcBef>
                <a:spcPts val="0"/>
              </a:spcBef>
              <a:spcAft>
                <a:spcPts val="0"/>
              </a:spcAft>
              <a:buClr>
                <a:srgbClr val="3D4975"/>
              </a:buClr>
              <a:buSzPts val="1800"/>
              <a:buChar char="●"/>
            </a:pPr>
            <a:r>
              <a:rPr lang="en" sz="1800">
                <a:solidFill>
                  <a:srgbClr val="3D4975"/>
                </a:solidFill>
              </a:rPr>
              <a:t>Your goal is to knock over all 6 cups in 1 minute.</a:t>
            </a:r>
            <a:endParaRPr sz="1800">
              <a:solidFill>
                <a:srgbClr val="3D4975"/>
              </a:solidFill>
            </a:endParaRPr>
          </a:p>
          <a:p>
            <a:pPr indent="0" lvl="0" marL="0" rtl="0" algn="l">
              <a:spcBef>
                <a:spcPts val="0"/>
              </a:spcBef>
              <a:spcAft>
                <a:spcPts val="0"/>
              </a:spcAft>
              <a:buNone/>
            </a:pPr>
            <a:r>
              <a:t/>
            </a:r>
            <a:endParaRPr i="1" sz="600">
              <a:solidFill>
                <a:srgbClr val="3D4975"/>
              </a:solidFill>
            </a:endParaRPr>
          </a:p>
          <a:p>
            <a:pPr indent="0" lvl="0" marL="0" rtl="0" algn="ctr">
              <a:spcBef>
                <a:spcPts val="0"/>
              </a:spcBef>
              <a:spcAft>
                <a:spcPts val="0"/>
              </a:spcAft>
              <a:buNone/>
            </a:pPr>
            <a:r>
              <a:rPr i="1" lang="en" sz="1600">
                <a:solidFill>
                  <a:srgbClr val="3D4975"/>
                </a:solidFill>
              </a:rPr>
              <a:t>Download or stream 1-Minute Challenge Music on </a:t>
            </a:r>
            <a:r>
              <a:rPr i="1" lang="en" sz="1600" u="sng">
                <a:solidFill>
                  <a:schemeClr val="accent5"/>
                </a:solidFill>
                <a:hlinkClick r:id="rId5">
                  <a:extLst>
                    <a:ext uri="{A12FA001-AC4F-418D-AE19-62706E023703}">
                      <ahyp:hlinkClr val="tx"/>
                    </a:ext>
                  </a:extLst>
                </a:hlinkClick>
              </a:rPr>
              <a:t>Apple Music</a:t>
            </a:r>
            <a:r>
              <a:rPr i="1" lang="en" sz="1600">
                <a:solidFill>
                  <a:srgbClr val="3D4975"/>
                </a:solidFill>
              </a:rPr>
              <a:t> or </a:t>
            </a:r>
            <a:r>
              <a:rPr i="1" lang="en" sz="1600" u="sng">
                <a:solidFill>
                  <a:schemeClr val="accent5"/>
                </a:solidFill>
                <a:hlinkClick r:id="rId6">
                  <a:extLst>
                    <a:ext uri="{A12FA001-AC4F-418D-AE19-62706E023703}">
                      <ahyp:hlinkClr val="tx"/>
                    </a:ext>
                  </a:extLst>
                </a:hlinkClick>
              </a:rPr>
              <a:t>Spotify</a:t>
            </a:r>
            <a:endParaRPr sz="1800">
              <a:solidFill>
                <a:srgbClr val="3D4975"/>
              </a:solidFill>
            </a:endParaRPr>
          </a:p>
        </p:txBody>
      </p:sp>
      <p:pic>
        <p:nvPicPr>
          <p:cNvPr id="101" name="Google Shape;101;p18">
            <a:hlinkClick r:id="rId7"/>
          </p:cNvPr>
          <p:cNvPicPr preferRelativeResize="0"/>
          <p:nvPr/>
        </p:nvPicPr>
        <p:blipFill rotWithShape="1">
          <a:blip r:embed="rId8">
            <a:alphaModFix/>
          </a:blip>
          <a:srcRect b="69" l="0" r="0" t="59"/>
          <a:stretch/>
        </p:blipFill>
        <p:spPr>
          <a:xfrm>
            <a:off x="3371750" y="1240300"/>
            <a:ext cx="3314895" cy="50227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