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believeinyou.com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believeinyou.com" TargetMode="Externa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believeinyou.com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believeinyou.com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more about Believe In You SEL programs and student journals at </a:t>
            </a:r>
            <a:r>
              <a:rPr lang="en" u="sng">
                <a:solidFill>
                  <a:schemeClr val="hlink"/>
                </a:solidFill>
                <a:hlinkClick r:id="rId2"/>
              </a:rPr>
              <a:t>www.believeinyou.com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bfdc6b69c7_0_1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bfdc6b69c7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Learn more about Believe In You SEL programs and student journals at </a:t>
            </a:r>
            <a:r>
              <a:rPr lang="en" u="sng">
                <a:solidFill>
                  <a:srgbClr val="0097A7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www.believeinyou.com</a:t>
            </a:r>
            <a:r>
              <a:rPr lang="en">
                <a:solidFill>
                  <a:schemeClr val="dk1"/>
                </a:solidFill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bfdc6b69c7_0_2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bfdc6b69c7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Learn more about Believe In You SEL programs and student journals at </a:t>
            </a:r>
            <a:r>
              <a:rPr lang="en" u="sng">
                <a:solidFill>
                  <a:srgbClr val="0097A7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www.believeinyou.com</a:t>
            </a:r>
            <a:r>
              <a:rPr lang="en">
                <a:solidFill>
                  <a:schemeClr val="dk1"/>
                </a:solidFill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bfdc6b69c7_0_3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bfdc6b69c7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Learn more about Believe In You SEL programs and student journals at </a:t>
            </a:r>
            <a:r>
              <a:rPr lang="en" u="sng">
                <a:solidFill>
                  <a:srgbClr val="0097A7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www.believeinyou.com</a:t>
            </a:r>
            <a:r>
              <a:rPr lang="en">
                <a:solidFill>
                  <a:schemeClr val="dk1"/>
                </a:solidFill>
              </a:rPr>
              <a:t>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s://www.ted.com/talks/susannah_winters_self_care_what_it_really_is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hyperlink" Target="https://www.ted.com/talks/andy_puddicombe_all_it_takes_is_10_mindful_minutes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hyperlink" Target="https://www.ted.com/talks/angela_lee_duckworth_grit_the_power_of_passion_and_perseverance?language=en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hyperlink" Target="https://www.ted.com/talks/david_steindl_rast_want_to_be_happy_be_gratefu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464650" y="5215263"/>
            <a:ext cx="2843100" cy="11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Restorative activities that are done with the purpose of rejuvenation, wellbeing, and relaxation.</a:t>
            </a:r>
            <a:endParaRPr sz="1700"/>
          </a:p>
        </p:txBody>
      </p:sp>
      <p:sp>
        <p:nvSpPr>
          <p:cNvPr id="55" name="Google Shape;55;p13"/>
          <p:cNvSpPr txBox="1"/>
          <p:nvPr/>
        </p:nvSpPr>
        <p:spPr>
          <a:xfrm>
            <a:off x="2643150" y="4543425"/>
            <a:ext cx="24861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100">
                <a:solidFill>
                  <a:schemeClr val="dk1"/>
                </a:solidFill>
              </a:rPr>
              <a:t>Self-Care</a:t>
            </a:r>
            <a:endParaRPr sz="4400"/>
          </a:p>
        </p:txBody>
      </p:sp>
      <p:sp>
        <p:nvSpPr>
          <p:cNvPr id="56" name="Google Shape;56;p13"/>
          <p:cNvSpPr txBox="1"/>
          <p:nvPr/>
        </p:nvSpPr>
        <p:spPr>
          <a:xfrm>
            <a:off x="857250" y="15287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Use the boxes below to explore what self-care means to you. Think about the why, when, what, and how of self-care in your life.</a:t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928700" y="2400300"/>
            <a:ext cx="2843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Why is self-care important?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4010050" y="2400300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When </a:t>
            </a:r>
            <a:r>
              <a:rPr b="1" lang="en"/>
              <a:t>can</a:t>
            </a:r>
            <a:r>
              <a:rPr b="1" lang="en"/>
              <a:t> you practice self-care</a:t>
            </a:r>
            <a:r>
              <a:rPr b="1" lang="en"/>
              <a:t>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928700" y="5529263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does self-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care look like</a:t>
            </a:r>
            <a:r>
              <a:rPr b="1" lang="en"/>
              <a:t>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4010050" y="5529263"/>
            <a:ext cx="28431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</a:t>
            </a:r>
            <a:r>
              <a:rPr b="1" lang="en"/>
              <a:t> does self-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care make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you feel?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843000" y="8653475"/>
            <a:ext cx="608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Watch the Ted Talk, </a:t>
            </a:r>
            <a:r>
              <a:rPr i="1" lang="en">
                <a:solidFill>
                  <a:srgbClr val="211D1E"/>
                </a:solidFill>
              </a:rPr>
              <a:t>Self Care: What It Really Is</a:t>
            </a:r>
            <a:r>
              <a:rPr lang="en">
                <a:solidFill>
                  <a:srgbClr val="211D1E"/>
                </a:solidFill>
              </a:rPr>
              <a:t> to learn more.  [</a:t>
            </a:r>
            <a:r>
              <a:rPr lang="en" u="sng">
                <a:solidFill>
                  <a:schemeClr val="hlink"/>
                </a:solidFill>
                <a:hlinkClick r:id="rId4"/>
              </a:rPr>
              <a:t>Video Link</a:t>
            </a:r>
            <a:r>
              <a:rPr lang="en">
                <a:solidFill>
                  <a:srgbClr val="211D1E"/>
                </a:solidFill>
              </a:rPr>
              <a:t>]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/>
        </p:nvSpPr>
        <p:spPr>
          <a:xfrm>
            <a:off x="2464650" y="5215263"/>
            <a:ext cx="2843100" cy="11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An activity that relaxes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mind and purposefully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brings awareness to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present moment.</a:t>
            </a:r>
            <a:endParaRPr sz="1700"/>
          </a:p>
        </p:txBody>
      </p:sp>
      <p:sp>
        <p:nvSpPr>
          <p:cNvPr id="67" name="Google Shape;67;p14"/>
          <p:cNvSpPr txBox="1"/>
          <p:nvPr/>
        </p:nvSpPr>
        <p:spPr>
          <a:xfrm>
            <a:off x="2643150" y="4543425"/>
            <a:ext cx="24861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100">
                <a:solidFill>
                  <a:schemeClr val="dk1"/>
                </a:solidFill>
              </a:rPr>
              <a:t>Mindfulness</a:t>
            </a:r>
            <a:endParaRPr sz="3400"/>
          </a:p>
        </p:txBody>
      </p:sp>
      <p:sp>
        <p:nvSpPr>
          <p:cNvPr id="68" name="Google Shape;68;p14"/>
          <p:cNvSpPr txBox="1"/>
          <p:nvPr/>
        </p:nvSpPr>
        <p:spPr>
          <a:xfrm>
            <a:off x="857250" y="15287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Use the boxes below to explore what mindfulness means to you. Think about the why, when, what, and how of mindfulness in your life.</a:t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928700" y="2400300"/>
            <a:ext cx="2843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Why is mindfulness important?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4010050" y="2400300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When can you practice mindfulness?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4"/>
          <p:cNvSpPr txBox="1"/>
          <p:nvPr/>
        </p:nvSpPr>
        <p:spPr>
          <a:xfrm>
            <a:off x="928700" y="5529263"/>
            <a:ext cx="28431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does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mindfulness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look like?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4010050" y="5529263"/>
            <a:ext cx="28431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 does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mindfulness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make you feel?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4"/>
          <p:cNvSpPr txBox="1"/>
          <p:nvPr/>
        </p:nvSpPr>
        <p:spPr>
          <a:xfrm>
            <a:off x="843000" y="86534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Watch the Ted Talk, </a:t>
            </a:r>
            <a:r>
              <a:rPr i="1" lang="en">
                <a:solidFill>
                  <a:srgbClr val="211D1E"/>
                </a:solidFill>
              </a:rPr>
              <a:t>All it takes is 10 mindful minutes</a:t>
            </a:r>
            <a:r>
              <a:rPr lang="en">
                <a:solidFill>
                  <a:srgbClr val="211D1E"/>
                </a:solidFill>
              </a:rPr>
              <a:t> to learn more.</a:t>
            </a:r>
            <a:endParaRPr>
              <a:solidFill>
                <a:srgbClr val="211D1E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[</a:t>
            </a:r>
            <a:r>
              <a:rPr lang="en" u="sng">
                <a:solidFill>
                  <a:schemeClr val="hlink"/>
                </a:solidFill>
                <a:hlinkClick r:id="rId4"/>
              </a:rPr>
              <a:t>Video Link</a:t>
            </a:r>
            <a:r>
              <a:rPr lang="en">
                <a:solidFill>
                  <a:srgbClr val="211D1E"/>
                </a:solidFill>
              </a:rPr>
              <a:t>]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/>
        </p:nvSpPr>
        <p:spPr>
          <a:xfrm>
            <a:off x="2464650" y="5215263"/>
            <a:ext cx="2843100" cy="8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Passion and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perseverance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for long-term goals.</a:t>
            </a:r>
            <a:endParaRPr sz="1700"/>
          </a:p>
        </p:txBody>
      </p:sp>
      <p:sp>
        <p:nvSpPr>
          <p:cNvPr id="79" name="Google Shape;79;p15"/>
          <p:cNvSpPr txBox="1"/>
          <p:nvPr/>
        </p:nvSpPr>
        <p:spPr>
          <a:xfrm>
            <a:off x="2643150" y="4444275"/>
            <a:ext cx="2486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</a:rPr>
              <a:t>Grit</a:t>
            </a:r>
            <a:endParaRPr sz="5100"/>
          </a:p>
        </p:txBody>
      </p:sp>
      <p:sp>
        <p:nvSpPr>
          <p:cNvPr id="80" name="Google Shape;80;p15"/>
          <p:cNvSpPr txBox="1"/>
          <p:nvPr/>
        </p:nvSpPr>
        <p:spPr>
          <a:xfrm>
            <a:off x="857250" y="15287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Use the boxes below to explore what grit means to you. Think about the why, when, what, and how of grit in your life.</a:t>
            </a:r>
            <a:endParaRPr/>
          </a:p>
        </p:txBody>
      </p:sp>
      <p:sp>
        <p:nvSpPr>
          <p:cNvPr id="81" name="Google Shape;81;p15"/>
          <p:cNvSpPr txBox="1"/>
          <p:nvPr/>
        </p:nvSpPr>
        <p:spPr>
          <a:xfrm>
            <a:off x="928700" y="2400300"/>
            <a:ext cx="2843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Why is grit important?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5"/>
          <p:cNvSpPr txBox="1"/>
          <p:nvPr/>
        </p:nvSpPr>
        <p:spPr>
          <a:xfrm>
            <a:off x="4010050" y="2400300"/>
            <a:ext cx="2843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When can you use grit?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5"/>
          <p:cNvSpPr txBox="1"/>
          <p:nvPr/>
        </p:nvSpPr>
        <p:spPr>
          <a:xfrm>
            <a:off x="928700" y="5529263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does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grit look like?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5"/>
          <p:cNvSpPr txBox="1"/>
          <p:nvPr/>
        </p:nvSpPr>
        <p:spPr>
          <a:xfrm>
            <a:off x="4010050" y="5529263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 does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grit feel?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5"/>
          <p:cNvSpPr txBox="1"/>
          <p:nvPr/>
        </p:nvSpPr>
        <p:spPr>
          <a:xfrm>
            <a:off x="843000" y="86534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Watch the Ted Talk, </a:t>
            </a:r>
            <a:r>
              <a:rPr i="1" lang="en">
                <a:solidFill>
                  <a:srgbClr val="211D1E"/>
                </a:solidFill>
              </a:rPr>
              <a:t>Grit: The power of passion and perseverance</a:t>
            </a:r>
            <a:endParaRPr>
              <a:solidFill>
                <a:srgbClr val="211D1E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to learn more. [</a:t>
            </a:r>
            <a:r>
              <a:rPr lang="en" u="sng">
                <a:solidFill>
                  <a:schemeClr val="hlink"/>
                </a:solidFill>
                <a:hlinkClick r:id="rId4"/>
              </a:rPr>
              <a:t>Video Link</a:t>
            </a:r>
            <a:r>
              <a:rPr lang="en">
                <a:solidFill>
                  <a:srgbClr val="211D1E"/>
                </a:solidFill>
              </a:rPr>
              <a:t>]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/>
        </p:nvSpPr>
        <p:spPr>
          <a:xfrm>
            <a:off x="2464650" y="5215263"/>
            <a:ext cx="2843100" cy="8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quality of being thankful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with the readiness and desire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to show appreciation.</a:t>
            </a:r>
            <a:endParaRPr sz="1700"/>
          </a:p>
        </p:txBody>
      </p:sp>
      <p:sp>
        <p:nvSpPr>
          <p:cNvPr id="91" name="Google Shape;91;p16"/>
          <p:cNvSpPr txBox="1"/>
          <p:nvPr/>
        </p:nvSpPr>
        <p:spPr>
          <a:xfrm>
            <a:off x="2643150" y="4444275"/>
            <a:ext cx="2486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chemeClr val="dk1"/>
                </a:solidFill>
              </a:rPr>
              <a:t>Gratitude</a:t>
            </a:r>
            <a:endParaRPr sz="4300"/>
          </a:p>
        </p:txBody>
      </p:sp>
      <p:sp>
        <p:nvSpPr>
          <p:cNvPr id="92" name="Google Shape;92;p16"/>
          <p:cNvSpPr txBox="1"/>
          <p:nvPr/>
        </p:nvSpPr>
        <p:spPr>
          <a:xfrm>
            <a:off x="857250" y="15287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Use the boxes below to explore what gratitude means to you. Think about the why, when, what, and how of gratitude in your life.</a:t>
            </a:r>
            <a:endParaRPr/>
          </a:p>
        </p:txBody>
      </p:sp>
      <p:sp>
        <p:nvSpPr>
          <p:cNvPr id="93" name="Google Shape;93;p16"/>
          <p:cNvSpPr txBox="1"/>
          <p:nvPr/>
        </p:nvSpPr>
        <p:spPr>
          <a:xfrm>
            <a:off x="928700" y="2400300"/>
            <a:ext cx="2843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Why is gratitude important?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6"/>
          <p:cNvSpPr txBox="1"/>
          <p:nvPr/>
        </p:nvSpPr>
        <p:spPr>
          <a:xfrm>
            <a:off x="4010050" y="2400300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When can you practice gratitude?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6"/>
          <p:cNvSpPr txBox="1"/>
          <p:nvPr/>
        </p:nvSpPr>
        <p:spPr>
          <a:xfrm>
            <a:off x="928700" y="5529263"/>
            <a:ext cx="28431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does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gratitude look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like?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6"/>
          <p:cNvSpPr txBox="1"/>
          <p:nvPr/>
        </p:nvSpPr>
        <p:spPr>
          <a:xfrm>
            <a:off x="4010050" y="5529263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 does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gratitude feel?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6"/>
          <p:cNvSpPr txBox="1"/>
          <p:nvPr/>
        </p:nvSpPr>
        <p:spPr>
          <a:xfrm>
            <a:off x="843000" y="86534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Watch the Ted Talk, </a:t>
            </a:r>
            <a:r>
              <a:rPr i="1" lang="en">
                <a:solidFill>
                  <a:srgbClr val="211D1E"/>
                </a:solidFill>
              </a:rPr>
              <a:t>Want to be happy? Be grateful! </a:t>
            </a:r>
            <a:r>
              <a:rPr lang="en">
                <a:solidFill>
                  <a:srgbClr val="211D1E"/>
                </a:solidFill>
              </a:rPr>
              <a:t>to learn more.</a:t>
            </a:r>
            <a:endParaRPr>
              <a:solidFill>
                <a:srgbClr val="211D1E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 [</a:t>
            </a:r>
            <a:r>
              <a:rPr lang="en" u="sng">
                <a:solidFill>
                  <a:schemeClr val="hlink"/>
                </a:solidFill>
                <a:hlinkClick r:id="rId4"/>
              </a:rPr>
              <a:t>Video Link</a:t>
            </a:r>
            <a:r>
              <a:rPr lang="en">
                <a:solidFill>
                  <a:srgbClr val="211D1E"/>
                </a:solidFill>
              </a:rPr>
              <a:t>]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