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127" d="100"/>
          <a:sy n="127" d="100"/>
        </p:scale>
        <p:origin x="2192" y="-79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-27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sK4RQv4Cug&amp;feature=youtu.b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nutritionfromthehart.com/2020/03/21/fortunetellers/" TargetMode="External"/><Relationship Id="rId4" Type="http://schemas.openxmlformats.org/officeDocument/2006/relationships/hyperlink" Target="https://www.youtube.com/watch?v=3Jb0cMumKNE&amp;feature=youtu.be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Helpful Fortune Teller Videos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cut and fold your fortune teller: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https://www.youtube.com/watch?v=xsK4RQv4Cug&amp;feature=youtu.be</a:t>
            </a:r>
            <a:r>
              <a:rPr lang="en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play the fortune teller game: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https://www.youtube.com/watch?v=3Jb0cMumKNE&amp;feature=youtu.be</a:t>
            </a:r>
            <a:r>
              <a:rPr lang="en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For more fortune tellers visit: </a:t>
            </a:r>
            <a:r>
              <a:rPr lang="en" u="sng" dirty="0">
                <a:solidFill>
                  <a:schemeClr val="hlink"/>
                </a:solidFill>
                <a:hlinkClick r:id="rId5"/>
              </a:rPr>
              <a:t>https://nutritionfromthehart.com/2020/03/21/fortunetellers/</a:t>
            </a:r>
            <a:r>
              <a:rPr lang="en" dirty="0">
                <a:solidFill>
                  <a:schemeClr val="dk1"/>
                </a:solidFill>
              </a:rPr>
              <a:t> 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utritionfromthehart.com/2020/03/21/fortunetellers/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3425" y="1530750"/>
            <a:ext cx="1416550" cy="14165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 rot="8100000">
            <a:off x="1248853" y="1943206"/>
            <a:ext cx="623244" cy="55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1</a:t>
            </a:r>
            <a:endParaRPr sz="2400" b="1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Google Shape;56;p13"/>
          <p:cNvSpPr txBox="1"/>
          <p:nvPr/>
        </p:nvSpPr>
        <p:spPr>
          <a:xfrm rot="-2700000">
            <a:off x="659324" y="34966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DRIBBLE</a:t>
            </a:r>
            <a:endParaRPr sz="1300"/>
          </a:p>
        </p:txBody>
      </p:sp>
      <p:sp>
        <p:nvSpPr>
          <p:cNvPr id="57" name="Google Shape;57;p13"/>
          <p:cNvSpPr txBox="1"/>
          <p:nvPr/>
        </p:nvSpPr>
        <p:spPr>
          <a:xfrm rot="-2700000">
            <a:off x="2183399" y="19409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BLUEBERRY</a:t>
            </a:r>
            <a:endParaRPr sz="1300"/>
          </a:p>
        </p:txBody>
      </p:sp>
      <p:sp>
        <p:nvSpPr>
          <p:cNvPr id="58" name="Google Shape;58;p13"/>
          <p:cNvSpPr txBox="1"/>
          <p:nvPr/>
        </p:nvSpPr>
        <p:spPr>
          <a:xfrm rot="2700000">
            <a:off x="4083099" y="19409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PASS</a:t>
            </a:r>
            <a:endParaRPr sz="1300"/>
          </a:p>
        </p:txBody>
      </p:sp>
      <p:sp>
        <p:nvSpPr>
          <p:cNvPr id="59" name="Google Shape;59;p13"/>
          <p:cNvSpPr txBox="1"/>
          <p:nvPr/>
        </p:nvSpPr>
        <p:spPr>
          <a:xfrm rot="2700000">
            <a:off x="5596799" y="34966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SPINACH</a:t>
            </a:r>
            <a:endParaRPr sz="1300"/>
          </a:p>
        </p:txBody>
      </p:sp>
      <p:sp>
        <p:nvSpPr>
          <p:cNvPr id="60" name="Google Shape;60;p13"/>
          <p:cNvSpPr txBox="1"/>
          <p:nvPr/>
        </p:nvSpPr>
        <p:spPr>
          <a:xfrm rot="-8100000">
            <a:off x="659324" y="53655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STRAWBERRY</a:t>
            </a:r>
            <a:endParaRPr sz="1300"/>
          </a:p>
        </p:txBody>
      </p:sp>
      <p:sp>
        <p:nvSpPr>
          <p:cNvPr id="61" name="Google Shape;61;p13"/>
          <p:cNvSpPr txBox="1"/>
          <p:nvPr/>
        </p:nvSpPr>
        <p:spPr>
          <a:xfrm rot="8100000">
            <a:off x="5596799" y="5365549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JUGGLE</a:t>
            </a:r>
            <a:endParaRPr sz="1300"/>
          </a:p>
        </p:txBody>
      </p:sp>
      <p:sp>
        <p:nvSpPr>
          <p:cNvPr id="62" name="Google Shape;62;p13"/>
          <p:cNvSpPr txBox="1"/>
          <p:nvPr/>
        </p:nvSpPr>
        <p:spPr>
          <a:xfrm rot="8100000">
            <a:off x="4083099" y="6916074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GRAPES</a:t>
            </a:r>
            <a:endParaRPr sz="1300"/>
          </a:p>
        </p:txBody>
      </p:sp>
      <p:sp>
        <p:nvSpPr>
          <p:cNvPr id="63" name="Google Shape;63;p13"/>
          <p:cNvSpPr txBox="1"/>
          <p:nvPr/>
        </p:nvSpPr>
        <p:spPr>
          <a:xfrm rot="-8100000">
            <a:off x="2183399" y="6916074"/>
            <a:ext cx="1497652" cy="38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/>
              <a:t>BALL CONTROL</a:t>
            </a:r>
            <a:endParaRPr sz="1300"/>
          </a:p>
        </p:txBody>
      </p:sp>
      <p:sp>
        <p:nvSpPr>
          <p:cNvPr id="64" name="Google Shape;64;p13"/>
          <p:cNvSpPr txBox="1"/>
          <p:nvPr/>
        </p:nvSpPr>
        <p:spPr>
          <a:xfrm>
            <a:off x="1469650" y="3769075"/>
            <a:ext cx="17241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00"/>
                </a:solidFill>
              </a:rPr>
              <a:t>Dribble forward with 5 touches, turn and dribble back.</a:t>
            </a:r>
            <a:endParaRPr>
              <a:solidFill>
                <a:srgbClr val="990000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 rot="-5400000">
            <a:off x="2676450" y="5772075"/>
            <a:ext cx="15882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90000"/>
                </a:solidFill>
              </a:rPr>
              <a:t>Do 25 alternating toe taps on the top of your ball.</a:t>
            </a:r>
            <a:endParaRPr>
              <a:solidFill>
                <a:srgbClr val="990000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 rot="10800000">
            <a:off x="4488625" y="4613550"/>
            <a:ext cx="18669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90000"/>
                </a:solidFill>
              </a:rPr>
              <a:t>Juggle 5X with your right thigh, then 5X with your left.</a:t>
            </a:r>
            <a:endParaRPr>
              <a:solidFill>
                <a:srgbClr val="990000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 rot="5400000">
            <a:off x="3400350" y="2609925"/>
            <a:ext cx="1803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90000"/>
                </a:solidFill>
              </a:rPr>
              <a:t>Stack 2 cups 10 feet away. Pass to knock down the cups.</a:t>
            </a:r>
            <a:endParaRPr>
              <a:solidFill>
                <a:srgbClr val="990000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 rot="10800000">
            <a:off x="1401850" y="4613550"/>
            <a:ext cx="1859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Red fruits &amp; veggies keep your immune system strong.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 rot="-5400000">
            <a:off x="2540700" y="2641300"/>
            <a:ext cx="1859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Blue fruits &amp; veggies help keep your brain healthy and sharp.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492225" y="3800750"/>
            <a:ext cx="1859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Green fruits &amp; veggies help keep your eyes healthy.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 rot="5400000">
            <a:off x="3372000" y="5772075"/>
            <a:ext cx="1859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3763"/>
                </a:solidFill>
              </a:rPr>
              <a:t>Purple fruits &amp; veggies lower your risk of heart disease.</a:t>
            </a:r>
            <a:endParaRPr>
              <a:solidFill>
                <a:srgbClr val="07376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742600" y="7891800"/>
            <a:ext cx="5196300" cy="20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Cut the large outside square of the fortune teller.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Fold in half and in half again – in the opposite direction.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Open out. Turn over so the top is blank. Fold each corner into the middle.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Turn it over and repeat.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Turn so you can see the pictures, fold each corner to create a square showing 4 pictures.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Fold so words come together and touch.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Slide thumb and pointer finger under pictures and all pictures together in fortune teller form.</a:t>
            </a:r>
            <a:endParaRPr sz="1050">
              <a:solidFill>
                <a:schemeClr val="dk1"/>
              </a:solidFill>
            </a:endParaRPr>
          </a:p>
          <a:p>
            <a:pPr marL="457200" lvl="0" indent="-2952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AutoNum type="arabicPeriod"/>
            </a:pPr>
            <a:r>
              <a:rPr lang="en" sz="1050">
                <a:solidFill>
                  <a:schemeClr val="dk1"/>
                </a:solidFill>
              </a:rPr>
              <a:t>You’re ready to use the fortune teller!</a:t>
            </a:r>
            <a:endParaRPr/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0">
            <a:off x="5538775" y="1530750"/>
            <a:ext cx="1416550" cy="14165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 rot="-8100000">
            <a:off x="5954202" y="1980756"/>
            <a:ext cx="623244" cy="55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2</a:t>
            </a:r>
            <a:endParaRPr sz="2400" b="1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75" name="Google Shape;75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10800000">
            <a:off x="5538775" y="6223500"/>
            <a:ext cx="1416550" cy="141655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 rot="-2700000">
            <a:off x="5916653" y="6673505"/>
            <a:ext cx="623244" cy="55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3</a:t>
            </a:r>
            <a:endParaRPr sz="2400" b="1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 rot="-5400000">
            <a:off x="833425" y="6242275"/>
            <a:ext cx="1416550" cy="14165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 rot="2700000">
            <a:off x="1211303" y="6654730"/>
            <a:ext cx="623244" cy="55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4</a:t>
            </a:r>
            <a:endParaRPr sz="2400" b="1">
              <a:solidFill>
                <a:srgbClr val="FFFFFF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79" name="Google Shape;7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8900" y="8255400"/>
            <a:ext cx="1416550" cy="1416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hlinkClick r:id="rId8"/>
            <a:extLst>
              <a:ext uri="{FF2B5EF4-FFF2-40B4-BE49-F238E27FC236}">
                <a16:creationId xmlns:a16="http://schemas.microsoft.com/office/drawing/2014/main" id="{681A1617-3D1F-6B4C-8DEF-80A0DA86F876}"/>
              </a:ext>
            </a:extLst>
          </p:cNvPr>
          <p:cNvSpPr/>
          <p:nvPr/>
        </p:nvSpPr>
        <p:spPr>
          <a:xfrm>
            <a:off x="3446585" y="1065125"/>
            <a:ext cx="3647551" cy="241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Impact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Aaron Hart</cp:lastModifiedBy>
  <cp:revision>1</cp:revision>
  <dcterms:modified xsi:type="dcterms:W3CDTF">2021-02-23T02:05:33Z</dcterms:modified>
</cp:coreProperties>
</file>