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94"/>
    <p:restoredTop sz="94722"/>
  </p:normalViewPr>
  <p:slideViewPr>
    <p:cSldViewPr snapToGrid="0" snapToObjects="1">
      <p:cViewPr varScale="1">
        <p:scale>
          <a:sx n="66" d="100"/>
          <a:sy n="66" d="100"/>
        </p:scale>
        <p:origin x="192" y="1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5AE33-D5AA-254D-8EA0-9A82DCC30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9E321C-B53D-CD40-B883-86608ECC8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1CF7D-33AD-8B4F-94CD-E83FA7B0F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D8D83-19DF-8941-B017-A137042CA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E3859-024C-2F47-9D85-D13CF781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6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54773-5BA3-E741-8717-B4D5B2183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C7C0F9-0C77-3840-9A9F-4C8D0976C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CF6B5-26A0-4546-9A18-F11F95848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39FAB-E0AD-7C46-8610-1945AA906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679A1-0861-A547-A219-6AC3F4AA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0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41DCCC-B834-7346-9216-45BDE9D8C1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CA219C-7EF4-D948-A3AF-4CFFA0436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831BE-7637-214D-841B-8319A53D5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5928E-10D2-9C4D-B43D-172B1DCB0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7150E-6B83-7145-8ACD-94A1218BA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5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57808-5FE4-194E-A1AE-546C5C90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7247A-E90E-1243-A12C-C5A54EBD9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B25ED-030F-B547-A54F-C0B8F0406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093A0-50AA-484D-8DEC-473907595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167C3-E2D2-D643-9371-78CE656C9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0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A612F-08CB-334D-818D-B5850C392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3409B-2E05-1D49-A187-4C785EF9A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C5198-F569-CF4A-9077-DDD245DC3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5F2F2-6D99-304B-853B-39A945ED4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724B8-16AE-304A-B7BA-29A13E30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3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856A7-CF48-C547-9467-882A9E50A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C840B-5BD7-774B-BEB0-7268493BAA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CCB6B-965B-4045-B07F-87926B37B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0266F-FA70-4C40-B462-FF7078AD2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7FB4B8-6DE5-D84F-B8F2-C0FA349CD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A7A930-8B0F-C04F-8C81-A754D26EE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3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DA481-D7A5-DC4D-8602-69ED19A4B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E9A7D-03A1-FC45-8991-2EBD387D6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51B8F4-EAC5-5843-A0A4-07FE6C0BD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DC668D-3DB1-0A4F-96B5-5D615DEB4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F0421-AB58-474E-A315-E5356AA65E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E42028-93BF-B549-ACFA-70BD6933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7B43DF-0F6B-6248-841B-2C617C848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E6567D-EF83-9740-B630-AE848FA9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2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5F6F8-912D-164D-8933-CC2F3581A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50EF0D-AA9E-9C4A-A150-231274C3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6D4C75-F141-614F-8CF1-10AE51CD7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273A54-7D20-4D4B-AF69-3F5E791C0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19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8B1405-AB4E-E54B-82BB-2ECD464D0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BE5A7-04EC-7E44-B8A2-622A48CB5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6ECE28-B712-D04C-8BEA-D31104441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00A1C-5BC6-D947-92F7-80F16B0FA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1A17A-006A-714B-BF5D-9996AD6C4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2A169-27E5-3C43-B866-932524169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E2B83-DB37-6042-AF9B-F79A59C8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60C9EB-6896-AF43-833C-A7D03240C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955B57-B075-7D4C-8722-2B310292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80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3FB0A-1D14-D44F-B83B-377C2DB6A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A4C43C-B240-D14C-8650-C95E7C443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0BD369-7ECD-FE49-AB97-666681DA2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33935E-4905-F64D-8CED-D916E2E6A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AA2B4-9484-0847-96B8-1B988E2A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253A3-565F-094B-8B86-8362BA756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70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483338-908F-FF46-BA39-69265947A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8B4A5-7E36-514C-8311-74E9C963E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C0221-214D-A643-AD24-980D319BDD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5E4A4-7AD5-AF46-96D7-2D5A288DD157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AE7CC-FC6A-A340-8BB4-C7171A0BC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B6B1D-BC03-AF48-A488-09E0DBB3BE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C30C1-D486-F44F-AC39-865E59135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7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ames.com/ope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D7470-3405-1D49-A0AE-0BCC36A81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428" y="1214438"/>
            <a:ext cx="9797143" cy="2387600"/>
          </a:xfrm>
        </p:spPr>
        <p:txBody>
          <a:bodyPr>
            <a:normAutofit/>
          </a:bodyPr>
          <a:lstStyle/>
          <a:p>
            <a:r>
              <a:rPr lang="en-US" sz="5400" dirty="0"/>
              <a:t>WHAT IS SKILL-RELATED FITNESS?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FEF8E5-DCEA-B94E-B2AF-668F4E942B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PHYSICAL &amp; EMOTIONAL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6AB1B4-4D7F-D543-A2AC-5A83912925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916553"/>
            <a:ext cx="10058400" cy="723900"/>
          </a:xfrm>
          <a:prstGeom prst="rect">
            <a:avLst/>
          </a:prstGeom>
        </p:spPr>
      </p:pic>
      <p:pic>
        <p:nvPicPr>
          <p:cNvPr id="7" name="Picture 6">
            <a:hlinkClick r:id="rId3"/>
            <a:extLst>
              <a:ext uri="{FF2B5EF4-FFF2-40B4-BE49-F238E27FC236}">
                <a16:creationId xmlns:a16="http://schemas.microsoft.com/office/drawing/2014/main" id="{D59A16F9-5B21-294B-AA5A-67F32DAE8B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5662047"/>
            <a:ext cx="100584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487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CA966-1559-9644-96C1-7DB6A35F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AGILITY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CDE5A-D9BC-024B-AB4C-EF3C2872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9654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Physical Agility</a:t>
            </a:r>
          </a:p>
          <a:p>
            <a:r>
              <a:rPr lang="en-US" dirty="0"/>
              <a:t>The ability to change body position and direction quickly and efficiently.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15CF5B-75ED-7F41-96A4-B8DFA44EDDB3}"/>
              </a:ext>
            </a:extLst>
          </p:cNvPr>
          <p:cNvSpPr txBox="1">
            <a:spLocks/>
          </p:cNvSpPr>
          <p:nvPr/>
        </p:nvSpPr>
        <p:spPr>
          <a:xfrm>
            <a:off x="6357259" y="1825625"/>
            <a:ext cx="49965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Emotional Agility</a:t>
            </a:r>
          </a:p>
          <a:p>
            <a:r>
              <a:rPr lang="en-US" dirty="0"/>
              <a:t>The ability to respond positively and optimistically in a variety of social and emotional situations and to regain optimism when negative events occur.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3AA77917-723F-F746-91E3-63F0B05A0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253" y="4671382"/>
            <a:ext cx="1821493" cy="182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739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CA966-1559-9644-96C1-7DB6A35F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CDE5A-D9BC-024B-AB4C-EF3C2872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9654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Physical Balance</a:t>
            </a:r>
          </a:p>
          <a:p>
            <a:r>
              <a:rPr lang="en-US" dirty="0"/>
              <a:t>The ability to adjust the distribution of weight in order to remain upright and/or steady.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15CF5B-75ED-7F41-96A4-B8DFA44EDDB3}"/>
              </a:ext>
            </a:extLst>
          </p:cNvPr>
          <p:cNvSpPr txBox="1">
            <a:spLocks/>
          </p:cNvSpPr>
          <p:nvPr/>
        </p:nvSpPr>
        <p:spPr>
          <a:xfrm>
            <a:off x="6357259" y="1825625"/>
            <a:ext cx="49965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Emotional Balance</a:t>
            </a:r>
          </a:p>
          <a:p>
            <a:r>
              <a:rPr lang="en-US" dirty="0"/>
              <a:t>The ability to stabilize the emotional response to a potentially unstable social and emotional situation.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81222D-1B54-D441-976B-4C38CD349E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185255" y="4671382"/>
            <a:ext cx="1821493" cy="182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690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CA966-1559-9644-96C1-7DB6A35F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COORDINATION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CDE5A-D9BC-024B-AB4C-EF3C2872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9654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Physical Coordination</a:t>
            </a:r>
          </a:p>
          <a:p>
            <a:r>
              <a:rPr lang="en-US" dirty="0"/>
              <a:t>The ability to combine movements of several parts for a focused purpose or task.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15CF5B-75ED-7F41-96A4-B8DFA44EDDB3}"/>
              </a:ext>
            </a:extLst>
          </p:cNvPr>
          <p:cNvSpPr txBox="1">
            <a:spLocks/>
          </p:cNvSpPr>
          <p:nvPr/>
        </p:nvSpPr>
        <p:spPr>
          <a:xfrm>
            <a:off x="6357259" y="1825625"/>
            <a:ext cx="49965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Emotional Coordination</a:t>
            </a:r>
          </a:p>
          <a:p>
            <a:r>
              <a:rPr lang="en-US" dirty="0"/>
              <a:t>The ability to empathize with others and respond appropriately and productively to provide social and emotional support.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BE5B4-AB19-554C-8088-D92AE8F9A8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185255" y="4671382"/>
            <a:ext cx="1821493" cy="182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098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CA966-1559-9644-96C1-7DB6A35F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CDE5A-D9BC-024B-AB4C-EF3C2872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9654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Physical Power</a:t>
            </a:r>
          </a:p>
          <a:p>
            <a:r>
              <a:rPr lang="en-US" dirty="0"/>
              <a:t>The ability to quickly produce maximum force.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15CF5B-75ED-7F41-96A4-B8DFA44EDDB3}"/>
              </a:ext>
            </a:extLst>
          </p:cNvPr>
          <p:cNvSpPr txBox="1">
            <a:spLocks/>
          </p:cNvSpPr>
          <p:nvPr/>
        </p:nvSpPr>
        <p:spPr>
          <a:xfrm>
            <a:off x="6357259" y="1825625"/>
            <a:ext cx="49965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Emotional Power</a:t>
            </a:r>
          </a:p>
          <a:p>
            <a:r>
              <a:rPr lang="en-US" dirty="0"/>
              <a:t>The ability to apply the energy created from an emotional response (e.g., anger, sadness, frustration) in a positive and constructive way.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6B597F-7BF3-8F47-BD95-B065F5394B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185253" y="4671382"/>
            <a:ext cx="1821493" cy="182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82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CA966-1559-9644-96C1-7DB6A35F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REACTION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CDE5A-D9BC-024B-AB4C-EF3C2872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9654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Physical Reaction Time</a:t>
            </a:r>
          </a:p>
          <a:p>
            <a:r>
              <a:rPr lang="en-US" dirty="0"/>
              <a:t>The ability to quickly and effectively respond to a stimulus through purposeful movement.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15CF5B-75ED-7F41-96A4-B8DFA44EDDB3}"/>
              </a:ext>
            </a:extLst>
          </p:cNvPr>
          <p:cNvSpPr txBox="1">
            <a:spLocks/>
          </p:cNvSpPr>
          <p:nvPr/>
        </p:nvSpPr>
        <p:spPr>
          <a:xfrm>
            <a:off x="6357259" y="1825625"/>
            <a:ext cx="49965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Emotional Reaction Time</a:t>
            </a:r>
          </a:p>
          <a:p>
            <a:r>
              <a:rPr lang="en-US" dirty="0"/>
              <a:t>The ability to quickly regulate an emotional response when faced with a variety of immediate social and emotional challenges.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7D7FF6-13BC-9346-A12B-0309783F1A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185255" y="4671382"/>
            <a:ext cx="1821493" cy="182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5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CA966-1559-9644-96C1-7DB6A35F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SPEED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CDE5A-D9BC-024B-AB4C-EF3C2872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9654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Physical Speed</a:t>
            </a:r>
          </a:p>
          <a:p>
            <a:pPr marL="0" indent="0">
              <a:buNone/>
            </a:pPr>
            <a:r>
              <a:rPr lang="en-US" dirty="0"/>
              <a:t>The ability to move the body quickly from one point to another.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15CF5B-75ED-7F41-96A4-B8DFA44EDDB3}"/>
              </a:ext>
            </a:extLst>
          </p:cNvPr>
          <p:cNvSpPr txBox="1">
            <a:spLocks/>
          </p:cNvSpPr>
          <p:nvPr/>
        </p:nvSpPr>
        <p:spPr>
          <a:xfrm>
            <a:off x="6357259" y="1825625"/>
            <a:ext cx="49965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Emotional Speed</a:t>
            </a:r>
          </a:p>
          <a:p>
            <a:r>
              <a:rPr lang="en-US" dirty="0"/>
              <a:t>The ability to use personal enthusiasm to improve the emotional state of others.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E0E7D8-B1CB-C948-B63B-5FE795E8F5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185253" y="4671382"/>
            <a:ext cx="1821493" cy="182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16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8782</TotalTime>
  <Words>242</Words>
  <Application>Microsoft Macintosh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WHAT IS SKILL-RELATED FITNESS?</vt:lpstr>
      <vt:lpstr>AGILITY</vt:lpstr>
      <vt:lpstr>BALANCE</vt:lpstr>
      <vt:lpstr>COORDINATION</vt:lpstr>
      <vt:lpstr>POWER</vt:lpstr>
      <vt:lpstr>REACTION TIME</vt:lpstr>
      <vt:lpstr>SPEED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SKILL-RELATED FITNESS</dc:title>
  <dc:creator>Aaron Hart</dc:creator>
  <cp:lastModifiedBy>Aaron Hart</cp:lastModifiedBy>
  <cp:revision>6</cp:revision>
  <dcterms:created xsi:type="dcterms:W3CDTF">2020-11-05T14:56:04Z</dcterms:created>
  <dcterms:modified xsi:type="dcterms:W3CDTF">2020-11-11T17:18:48Z</dcterms:modified>
</cp:coreProperties>
</file>