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57" r:id="rId4"/>
    <p:sldId id="271" r:id="rId5"/>
    <p:sldId id="267" r:id="rId6"/>
    <p:sldId id="270" r:id="rId7"/>
    <p:sldId id="268" r:id="rId8"/>
    <p:sldId id="272" r:id="rId9"/>
    <p:sldId id="269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1"/>
    <p:restoredTop sz="96327"/>
  </p:normalViewPr>
  <p:slideViewPr>
    <p:cSldViewPr snapToGrid="0" snapToObjects="1">
      <p:cViewPr varScale="1">
        <p:scale>
          <a:sx n="113" d="100"/>
          <a:sy n="113" d="100"/>
        </p:scale>
        <p:origin x="21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7CB5-04F1-544B-A8D3-9D1303463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EF87C-0E5C-744F-AB91-1432008EB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FCCDD-E8D0-E04C-96D8-DF339B62D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D0D08-DA0F-C443-9769-DA9D631E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67032-1156-7C46-9A8D-10B9220D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5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7B22F-D554-E045-A698-F9D932FC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D07E9-A899-A748-92BB-6F1E1E2A4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AE68-2404-7349-9503-D4FFCD356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B3D64-C0FA-2B46-A91D-3F09AB22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0172E-606A-4447-89CC-A9E935A7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6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2587DD-866C-5C45-A9E5-CE2015C7C2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54A58-D947-3343-9BF0-D4B00729B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03533-7777-4840-AC6A-8A1BF9C10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0DF33-D863-CF4D-A4FE-E643B986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BC608-64F3-4547-AB94-4DA9223E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4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B3DAC-4077-1140-A23B-5C13ED03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907FA-5B4C-E04D-BDEC-94FFFECD5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A8584-92EF-C042-BD71-DE609C99E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3ACD6-F4E0-A44E-AB5C-2396BD8F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D7E27-536D-104B-8010-0F7AE1EBA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F561E-05FF-8C43-BAAE-D4B8C5CF0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46095-4C74-B040-88BD-45300F785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2F055-E086-F040-AFC4-9A891D1D8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1B95A-FC74-254E-9B4A-F5DECA0C7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5E661-0082-E44E-9FE9-9382F952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6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2E985-9275-994A-94AC-0F780698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6FF4C-B8F9-5943-BBA5-8364B9322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C521F-9359-AE4C-AB4E-9929ECFFD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C7CBB-E22C-0549-8622-B6171508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11936-0D69-4547-AAF7-E354AFE1A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307F4-5342-2847-B1B7-CE23BDA5A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2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D1B7-BE51-1F40-AAAB-C43CB293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77B4F-48A5-8E45-8F77-F2BAEFD4E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0F292-87F0-EF4D-AEBF-38E7698EA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A89304-1351-7A49-91B1-B8DFD7D44A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EA2C5C-63CC-3B4C-B5F7-4513A3A2E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82ECF3-101A-C842-94BB-652816E9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2F4277-B60D-B449-BD5F-82F9F96D3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64ED4F-A597-E146-8BEA-A4F1FF8CC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3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02525-E875-5945-A569-24CA633C5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C3D1E-C660-404C-89F0-05C57384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0B2F6-AC86-3B40-BDBF-5CBDA2D20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30A9D-8299-E044-BA19-476C8AADC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5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8D91B1-A304-9644-A66B-E40832AD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147C6-12DD-4E46-A687-D78150C1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02807-9D10-6E4A-8985-17024EFD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66F8-1D65-9343-9DCC-68494568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75877-6F87-0A4F-A73C-A397F3E88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AD2620-F31C-E748-8754-7A308883C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556D0-F3AB-6F45-963A-FE64EA1EF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295E0-FADE-FD4A-8B0B-7FE2D2B7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E4749-7CE0-1444-BE5B-EB7F9FC3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6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E15E-6EB3-B040-83D0-3FADADAA4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59B92E-6D66-AE42-AB3C-902546EE9F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95D72-9EB6-E348-B89C-C2CE9FC7D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4378E-DAB3-D644-B324-A8F401DD0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8847D-B83A-1843-933B-46B948C8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A2641-EEA6-184E-A8CC-9BEF6754D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7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95AB2B-1ED3-6042-BC92-DE18B983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39B8C-53CD-AC41-98A7-A42B419BE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3C14C-E792-304C-A92F-C85B8EB452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3BE7F-F1AE-0943-951A-47914DD8BD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19C1D-13D0-7645-A356-9402401BB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93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1D139-E84B-1F42-BAC1-701B637A5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 Second Rule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4E317-59D2-2C44-8741-D75C639B2F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Fitness &amp; Nutrition Category Cards</a:t>
            </a:r>
          </a:p>
          <a:p>
            <a:r>
              <a:rPr lang="en-US" dirty="0"/>
              <a:t>(with clues &amp; without clues)</a:t>
            </a:r>
          </a:p>
        </p:txBody>
      </p:sp>
    </p:spTree>
    <p:extLst>
      <p:ext uri="{BB962C8B-B14F-4D97-AF65-F5344CB8AC3E}">
        <p14:creationId xmlns:p14="http://schemas.microsoft.com/office/powerpoint/2010/main" val="3773243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FCC9111-D61E-9647-B38B-7BAD60255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Dairy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07081C-A59A-AD44-B8C8-E766885DA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1649" y="1782923"/>
            <a:ext cx="3292151" cy="32921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A7BDA3-4D70-5943-BFA3-47B7B597F7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8200" y="1782922"/>
            <a:ext cx="3292151" cy="329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54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02246-2A78-744B-B3FD-92B9D961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Aerobic Capacity</a:t>
            </a:r>
          </a:p>
        </p:txBody>
      </p:sp>
    </p:spTree>
    <p:extLst>
      <p:ext uri="{BB962C8B-B14F-4D97-AF65-F5344CB8AC3E}">
        <p14:creationId xmlns:p14="http://schemas.microsoft.com/office/powerpoint/2010/main" val="1989499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8AE24BB-F140-7542-AD3D-63F32DDDA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Muscular Endurance</a:t>
            </a:r>
          </a:p>
        </p:txBody>
      </p:sp>
    </p:spTree>
    <p:extLst>
      <p:ext uri="{BB962C8B-B14F-4D97-AF65-F5344CB8AC3E}">
        <p14:creationId xmlns:p14="http://schemas.microsoft.com/office/powerpoint/2010/main" val="1180688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9B2906-8D4E-F841-9BCE-6CF589289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Muscular Strength</a:t>
            </a:r>
          </a:p>
        </p:txBody>
      </p:sp>
    </p:spTree>
    <p:extLst>
      <p:ext uri="{BB962C8B-B14F-4D97-AF65-F5344CB8AC3E}">
        <p14:creationId xmlns:p14="http://schemas.microsoft.com/office/powerpoint/2010/main" val="3906955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91B8523-7A35-7340-94BD-8FFDBF011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Flexibility</a:t>
            </a:r>
          </a:p>
        </p:txBody>
      </p:sp>
    </p:spTree>
    <p:extLst>
      <p:ext uri="{BB962C8B-B14F-4D97-AF65-F5344CB8AC3E}">
        <p14:creationId xmlns:p14="http://schemas.microsoft.com/office/powerpoint/2010/main" val="3066952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D47B87-B309-D44C-A652-B2AA0A017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Fruits</a:t>
            </a:r>
          </a:p>
        </p:txBody>
      </p:sp>
    </p:spTree>
    <p:extLst>
      <p:ext uri="{BB962C8B-B14F-4D97-AF65-F5344CB8AC3E}">
        <p14:creationId xmlns:p14="http://schemas.microsoft.com/office/powerpoint/2010/main" val="1983477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7F1B36-3502-234E-A1A2-113237921507}"/>
              </a:ext>
            </a:extLst>
          </p:cNvPr>
          <p:cNvSpPr txBox="1">
            <a:spLocks/>
          </p:cNvSpPr>
          <p:nvPr/>
        </p:nvSpPr>
        <p:spPr>
          <a:xfrm>
            <a:off x="838200" y="2820922"/>
            <a:ext cx="10515600" cy="1216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7200" dirty="0"/>
              <a:t>Vegetables</a:t>
            </a:r>
          </a:p>
        </p:txBody>
      </p:sp>
    </p:spTree>
    <p:extLst>
      <p:ext uri="{BB962C8B-B14F-4D97-AF65-F5344CB8AC3E}">
        <p14:creationId xmlns:p14="http://schemas.microsoft.com/office/powerpoint/2010/main" val="3526712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15E9B2-80A3-C74B-8C4A-7E826B209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Grains</a:t>
            </a:r>
          </a:p>
        </p:txBody>
      </p:sp>
    </p:spTree>
    <p:extLst>
      <p:ext uri="{BB962C8B-B14F-4D97-AF65-F5344CB8AC3E}">
        <p14:creationId xmlns:p14="http://schemas.microsoft.com/office/powerpoint/2010/main" val="179911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93CAE90-7902-554B-8671-7279D9BBA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Protein</a:t>
            </a:r>
          </a:p>
        </p:txBody>
      </p:sp>
    </p:spTree>
    <p:extLst>
      <p:ext uri="{BB962C8B-B14F-4D97-AF65-F5344CB8AC3E}">
        <p14:creationId xmlns:p14="http://schemas.microsoft.com/office/powerpoint/2010/main" val="868377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FCC9111-D61E-9647-B38B-7BAD60255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Dairy</a:t>
            </a:r>
          </a:p>
        </p:txBody>
      </p:sp>
    </p:spTree>
    <p:extLst>
      <p:ext uri="{BB962C8B-B14F-4D97-AF65-F5344CB8AC3E}">
        <p14:creationId xmlns:p14="http://schemas.microsoft.com/office/powerpoint/2010/main" val="152097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93CAE90-7902-554B-8671-7279D9BBA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Protein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3B9D0D-9FAA-7A4A-AE60-7E59F7951A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061649" y="1782923"/>
            <a:ext cx="3292151" cy="32921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4AEC732-CB0C-AF4B-A36A-DBA88C18A2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8200" y="1782922"/>
            <a:ext cx="3292151" cy="329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218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02246-2A78-744B-B3FD-92B9D961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Aerobic Capacity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A0DBC2-216A-7843-842F-3AB5B49C5B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487669" y="2453778"/>
            <a:ext cx="1866131" cy="18661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874354-62AE-324C-B3B4-E4DF5054468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8200" y="2612227"/>
            <a:ext cx="1549234" cy="154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11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D47B87-B309-D44C-A652-B2AA0A017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Fruits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D46EF5-78B7-5447-AC45-CA9DB11CA0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061649" y="1782923"/>
            <a:ext cx="3292151" cy="32921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E9E3A8-0BBC-3A4A-94AA-8E3CBEB3E7D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8200" y="2062451"/>
            <a:ext cx="2733094" cy="2733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58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8AE24BB-F140-7542-AD3D-63F32DDDA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Muscular Endurance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801F29-022E-2149-89A2-1A233FC19D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047506" y="2453778"/>
            <a:ext cx="1866131" cy="18661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F30E57-8DF3-ED45-B975-6DB76E4E9E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83637" y="2612227"/>
            <a:ext cx="1549234" cy="154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143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7F1B36-3502-234E-A1A2-113237921507}"/>
              </a:ext>
            </a:extLst>
          </p:cNvPr>
          <p:cNvSpPr txBox="1">
            <a:spLocks/>
          </p:cNvSpPr>
          <p:nvPr/>
        </p:nvSpPr>
        <p:spPr>
          <a:xfrm>
            <a:off x="838200" y="2820922"/>
            <a:ext cx="10515600" cy="1216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7200" dirty="0"/>
              <a:t>Vegetables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613C80-6537-384C-AD23-F59475678E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061649" y="1782923"/>
            <a:ext cx="3292151" cy="32921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E52177-6377-F94A-852A-57723835A89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8200" y="1782922"/>
            <a:ext cx="3292151" cy="329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3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9B2906-8D4E-F841-9BCE-6CF589289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Muscular Strength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727790-F1B3-C948-A715-1DD54E9805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860891" y="2453778"/>
            <a:ext cx="1866131" cy="186613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0C1CB4-1B86-D64E-9E33-1F7EAD1EAD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84594" y="2612227"/>
            <a:ext cx="1171258" cy="154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263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15E9B2-80A3-C74B-8C4A-7E826B209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Grains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8123D3-8CEE-E84D-A465-87ACB6BF6A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061649" y="1782923"/>
            <a:ext cx="3292151" cy="32921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184181-AD58-6847-B5B6-1157614BF9E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8200" y="1782922"/>
            <a:ext cx="3292151" cy="329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70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91B8523-7A35-7340-94BD-8FFDBF011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0922"/>
            <a:ext cx="10515600" cy="1216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Flexibility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9154E-C19D-974E-8275-BE972CBE87B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701341" y="2102769"/>
            <a:ext cx="2652459" cy="26524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C72A18-1FF4-104E-9DE8-56C38AF5E44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8200" y="2327983"/>
            <a:ext cx="2202032" cy="22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88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39</Words>
  <Application>Microsoft Macintosh PowerPoint</Application>
  <PresentationFormat>Widescreen</PresentationFormat>
  <Paragraphs>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5 Second Rule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Letter, Last Letter</dc:title>
  <dc:creator>Aaron Hart</dc:creator>
  <cp:lastModifiedBy>Aaron Hart</cp:lastModifiedBy>
  <cp:revision>13</cp:revision>
  <dcterms:created xsi:type="dcterms:W3CDTF">2020-10-05T13:41:56Z</dcterms:created>
  <dcterms:modified xsi:type="dcterms:W3CDTF">2020-10-13T13:50:36Z</dcterms:modified>
</cp:coreProperties>
</file>