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60"/>
    <p:restoredTop sz="96327"/>
  </p:normalViewPr>
  <p:slideViewPr>
    <p:cSldViewPr snapToGrid="0" snapToObjects="1">
      <p:cViewPr varScale="1">
        <p:scale>
          <a:sx n="96" d="100"/>
          <a:sy n="96" d="100"/>
        </p:scale>
        <p:origin x="168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7CB5-04F1-544B-A8D3-9D1303463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EF87C-0E5C-744F-AB91-1432008EB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FCCDD-E8D0-E04C-96D8-DF339B62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D0D08-DA0F-C443-9769-DA9D631E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67032-1156-7C46-9A8D-10B9220D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5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7B22F-D554-E045-A698-F9D932FC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D07E9-A899-A748-92BB-6F1E1E2A4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AE68-2404-7349-9503-D4FFCD35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B3D64-C0FA-2B46-A91D-3F09AB22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0172E-606A-4447-89CC-A9E935A7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6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2587DD-866C-5C45-A9E5-CE2015C7C2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54A58-D947-3343-9BF0-D4B00729B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03533-7777-4840-AC6A-8A1BF9C1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0DF33-D863-CF4D-A4FE-E643B986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BC608-64F3-4547-AB94-4DA9223E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4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B3DAC-4077-1140-A23B-5C13ED03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07FA-5B4C-E04D-BDEC-94FFFECD5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A8584-92EF-C042-BD71-DE609C99E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3ACD6-F4E0-A44E-AB5C-2396BD8F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D7E27-536D-104B-8010-0F7AE1EBA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F561E-05FF-8C43-BAAE-D4B8C5CF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46095-4C74-B040-88BD-45300F78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2F055-E086-F040-AFC4-9A891D1D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B95A-FC74-254E-9B4A-F5DECA0C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5E661-0082-E44E-9FE9-9382F952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2E985-9275-994A-94AC-0F780698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FF4C-B8F9-5943-BBA5-8364B9322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C521F-9359-AE4C-AB4E-9929ECFFD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C7CBB-E22C-0549-8622-B6171508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11936-0D69-4547-AAF7-E354AFE1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07F4-5342-2847-B1B7-CE23BDA5A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2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D1B7-BE51-1F40-AAAB-C43CB293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77B4F-48A5-8E45-8F77-F2BAEFD4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0F292-87F0-EF4D-AEBF-38E7698EA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A89304-1351-7A49-91B1-B8DFD7D44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A2C5C-63CC-3B4C-B5F7-4513A3A2E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82ECF3-101A-C842-94BB-652816E9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2F4277-B60D-B449-BD5F-82F9F96D3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64ED4F-A597-E146-8BEA-A4F1FF8CC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3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2525-E875-5945-A569-24CA633C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C3D1E-C660-404C-89F0-05C57384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0B2F6-AC86-3B40-BDBF-5CBDA2D2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30A9D-8299-E044-BA19-476C8AADC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5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8D91B1-A304-9644-A66B-E40832AD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147C6-12DD-4E46-A687-D78150C1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02807-9D10-6E4A-8985-17024EFD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66F8-1D65-9343-9DCC-68494568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75877-6F87-0A4F-A73C-A397F3E88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D2620-F31C-E748-8754-7A308883C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556D0-F3AB-6F45-963A-FE64EA1EF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295E0-FADE-FD4A-8B0B-7FE2D2B7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E4749-7CE0-1444-BE5B-EB7F9FC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E15E-6EB3-B040-83D0-3FADADAA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9B92E-6D66-AE42-AB3C-902546EE9F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95D72-9EB6-E348-B89C-C2CE9FC7D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4378E-DAB3-D644-B324-A8F401DD0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8847D-B83A-1843-933B-46B948C8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A2641-EEA6-184E-A8CC-9BEF6754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7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5AB2B-1ED3-6042-BC92-DE18B983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39B8C-53CD-AC41-98A7-A42B419BE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3C14C-E792-304C-A92F-C85B8EB45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4924D-FDC4-574B-BF0E-CB27ABFA7018}" type="datetimeFigureOut">
              <a:rPr lang="en-US" smtClean="0"/>
              <a:t>10/13/20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3BE7F-F1AE-0943-951A-47914DD8B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19C1D-13D0-7645-A356-9402401BB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1D139-E84B-1F42-BAC1-701B637A5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 Letter, Last Letter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4E317-59D2-2C44-8741-D75C639B2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Nutrition Flash Cards</a:t>
            </a:r>
          </a:p>
        </p:txBody>
      </p:sp>
    </p:spTree>
    <p:extLst>
      <p:ext uri="{BB962C8B-B14F-4D97-AF65-F5344CB8AC3E}">
        <p14:creationId xmlns:p14="http://schemas.microsoft.com/office/powerpoint/2010/main" val="377324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Y</a:t>
            </a:r>
            <a:r>
              <a:rPr lang="en-US" sz="7200" b="1" dirty="0"/>
              <a:t>OGUR</a:t>
            </a:r>
            <a:r>
              <a:rPr lang="en-US" sz="7200" b="1" u="sng" dirty="0"/>
              <a:t>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616088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D89D23A-D21C-CF44-B880-83452ADD2669}"/>
              </a:ext>
            </a:extLst>
          </p:cNvPr>
          <p:cNvSpPr txBox="1">
            <a:spLocks/>
          </p:cNvSpPr>
          <p:nvPr/>
        </p:nvSpPr>
        <p:spPr>
          <a:xfrm>
            <a:off x="7016630" y="56712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DAIRY</a:t>
            </a:r>
          </a:p>
        </p:txBody>
      </p:sp>
    </p:spTree>
    <p:extLst>
      <p:ext uri="{BB962C8B-B14F-4D97-AF65-F5344CB8AC3E}">
        <p14:creationId xmlns:p14="http://schemas.microsoft.com/office/powerpoint/2010/main" val="1874190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M</a:t>
            </a:r>
            <a:r>
              <a:rPr lang="en-US" sz="7200" b="1" dirty="0"/>
              <a:t>IL</a:t>
            </a:r>
            <a:r>
              <a:rPr lang="en-US" sz="7200" b="1" u="sng" dirty="0"/>
              <a:t>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841375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FDA6AEE-242B-A242-9A6A-A0083D57E9B9}"/>
              </a:ext>
            </a:extLst>
          </p:cNvPr>
          <p:cNvSpPr txBox="1">
            <a:spLocks/>
          </p:cNvSpPr>
          <p:nvPr/>
        </p:nvSpPr>
        <p:spPr>
          <a:xfrm>
            <a:off x="7016630" y="56712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DAIRY</a:t>
            </a:r>
          </a:p>
        </p:txBody>
      </p:sp>
    </p:spTree>
    <p:extLst>
      <p:ext uri="{BB962C8B-B14F-4D97-AF65-F5344CB8AC3E}">
        <p14:creationId xmlns:p14="http://schemas.microsoft.com/office/powerpoint/2010/main" val="381734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C</a:t>
            </a:r>
            <a:r>
              <a:rPr lang="en-US" sz="7200" b="1" dirty="0"/>
              <a:t>ARRO</a:t>
            </a:r>
            <a:r>
              <a:rPr lang="en-US" sz="7200" b="1" u="sng" dirty="0"/>
              <a:t>T</a:t>
            </a:r>
          </a:p>
        </p:txBody>
      </p:sp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1532" y="1499949"/>
            <a:ext cx="4351338" cy="4351338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73EF7A9-70E3-6042-854B-19FE141B0774}"/>
              </a:ext>
            </a:extLst>
          </p:cNvPr>
          <p:cNvSpPr txBox="1">
            <a:spLocks/>
          </p:cNvSpPr>
          <p:nvPr/>
        </p:nvSpPr>
        <p:spPr>
          <a:xfrm>
            <a:off x="7016630" y="5736921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VEGETABLE</a:t>
            </a:r>
          </a:p>
        </p:txBody>
      </p:sp>
    </p:spTree>
    <p:extLst>
      <p:ext uri="{BB962C8B-B14F-4D97-AF65-F5344CB8AC3E}">
        <p14:creationId xmlns:p14="http://schemas.microsoft.com/office/powerpoint/2010/main" val="231961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C</a:t>
            </a:r>
            <a:r>
              <a:rPr lang="en-US" sz="7200" b="1" dirty="0"/>
              <a:t>OR</a:t>
            </a:r>
            <a:r>
              <a:rPr lang="en-US" sz="7200" b="1" u="sng" dirty="0"/>
              <a:t>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97B45B-EBFB-CA4C-9803-0E9D0EC59D33}"/>
              </a:ext>
            </a:extLst>
          </p:cNvPr>
          <p:cNvSpPr txBox="1">
            <a:spLocks/>
          </p:cNvSpPr>
          <p:nvPr/>
        </p:nvSpPr>
        <p:spPr>
          <a:xfrm>
            <a:off x="7016630" y="566176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VEGETABLE</a:t>
            </a:r>
          </a:p>
        </p:txBody>
      </p:sp>
    </p:spTree>
    <p:extLst>
      <p:ext uri="{BB962C8B-B14F-4D97-AF65-F5344CB8AC3E}">
        <p14:creationId xmlns:p14="http://schemas.microsoft.com/office/powerpoint/2010/main" val="71132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A</a:t>
            </a:r>
            <a:r>
              <a:rPr lang="en-US" sz="7200" b="1" dirty="0"/>
              <a:t>PPL</a:t>
            </a:r>
            <a:r>
              <a:rPr lang="en-US" sz="7200" b="1" u="sng" dirty="0"/>
              <a:t>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2D4B7DB-EB07-D54C-A258-63134D25E3C1}"/>
              </a:ext>
            </a:extLst>
          </p:cNvPr>
          <p:cNvSpPr txBox="1">
            <a:spLocks/>
          </p:cNvSpPr>
          <p:nvPr/>
        </p:nvSpPr>
        <p:spPr>
          <a:xfrm>
            <a:off x="7016630" y="5686816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190276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P</a:t>
            </a:r>
            <a:r>
              <a:rPr lang="en-US" sz="7200" b="1" dirty="0"/>
              <a:t>EAC</a:t>
            </a:r>
            <a:r>
              <a:rPr lang="en-US" sz="7200" b="1" u="sng" dirty="0"/>
              <a:t>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8E6C8D0-35A8-A746-9A8F-7E929C593A66}"/>
              </a:ext>
            </a:extLst>
          </p:cNvPr>
          <p:cNvSpPr txBox="1">
            <a:spLocks/>
          </p:cNvSpPr>
          <p:nvPr/>
        </p:nvSpPr>
        <p:spPr>
          <a:xfrm>
            <a:off x="7016630" y="57243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397464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B</a:t>
            </a:r>
            <a:r>
              <a:rPr lang="en-US" sz="7200" b="1" dirty="0"/>
              <a:t>REA</a:t>
            </a:r>
            <a:r>
              <a:rPr lang="en-US" sz="7200" b="1" u="sng" dirty="0"/>
              <a:t>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7416BA4-87C7-2544-8FE0-6E8ED5AE8DA2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GRAIN</a:t>
            </a:r>
          </a:p>
        </p:txBody>
      </p:sp>
    </p:spTree>
    <p:extLst>
      <p:ext uri="{BB962C8B-B14F-4D97-AF65-F5344CB8AC3E}">
        <p14:creationId xmlns:p14="http://schemas.microsoft.com/office/powerpoint/2010/main" val="247308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P</a:t>
            </a:r>
            <a:r>
              <a:rPr lang="en-US" sz="7200" b="1" dirty="0"/>
              <a:t>AST</a:t>
            </a:r>
            <a:r>
              <a:rPr lang="en-US" sz="7200" b="1" u="sng" dirty="0"/>
              <a:t>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8E73A5B-1A5F-5848-B690-E6239FAC4EEE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GRAIN</a:t>
            </a:r>
          </a:p>
        </p:txBody>
      </p:sp>
    </p:spTree>
    <p:extLst>
      <p:ext uri="{BB962C8B-B14F-4D97-AF65-F5344CB8AC3E}">
        <p14:creationId xmlns:p14="http://schemas.microsoft.com/office/powerpoint/2010/main" val="85082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B</a:t>
            </a:r>
            <a:r>
              <a:rPr lang="en-US" sz="7200" b="1" dirty="0"/>
              <a:t>EAN</a:t>
            </a:r>
            <a:r>
              <a:rPr lang="en-US" sz="7200" b="1" u="sng" dirty="0"/>
              <a:t>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4B337F3-0E80-F347-8721-787C16E22120}"/>
              </a:ext>
            </a:extLst>
          </p:cNvPr>
          <p:cNvSpPr txBox="1">
            <a:spLocks/>
          </p:cNvSpPr>
          <p:nvPr/>
        </p:nvSpPr>
        <p:spPr>
          <a:xfrm>
            <a:off x="7016630" y="5512268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PROTEIN</a:t>
            </a:r>
          </a:p>
        </p:txBody>
      </p:sp>
    </p:spTree>
    <p:extLst>
      <p:ext uri="{BB962C8B-B14F-4D97-AF65-F5344CB8AC3E}">
        <p14:creationId xmlns:p14="http://schemas.microsoft.com/office/powerpoint/2010/main" val="2177186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u="sng" dirty="0"/>
              <a:t>H</a:t>
            </a:r>
            <a:r>
              <a:rPr lang="en-US" sz="7200" b="1" dirty="0"/>
              <a:t>AMBURGE</a:t>
            </a:r>
            <a:r>
              <a:rPr lang="en-US" sz="7200" b="1" u="sng" dirty="0"/>
              <a:t>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3126535-BC79-7B4B-AD3C-4AB0A490163D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PROTEIN</a:t>
            </a:r>
          </a:p>
        </p:txBody>
      </p:sp>
    </p:spTree>
    <p:extLst>
      <p:ext uri="{BB962C8B-B14F-4D97-AF65-F5344CB8AC3E}">
        <p14:creationId xmlns:p14="http://schemas.microsoft.com/office/powerpoint/2010/main" val="1080000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28</Words>
  <Application>Microsoft Macintosh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First Letter, Last Letter</vt:lpstr>
      <vt:lpstr>CARROT</vt:lpstr>
      <vt:lpstr>CORN</vt:lpstr>
      <vt:lpstr>APPLE</vt:lpstr>
      <vt:lpstr>PEACH</vt:lpstr>
      <vt:lpstr>BREAD</vt:lpstr>
      <vt:lpstr>PASTA</vt:lpstr>
      <vt:lpstr>BEANS</vt:lpstr>
      <vt:lpstr>HAMBURGER</vt:lpstr>
      <vt:lpstr>YOGURT</vt:lpstr>
      <vt:lpstr>MILK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Letter, Last Letter</dc:title>
  <dc:creator>Aaron Hart</dc:creator>
  <cp:lastModifiedBy>Aaron Hart</cp:lastModifiedBy>
  <cp:revision>5</cp:revision>
  <dcterms:created xsi:type="dcterms:W3CDTF">2020-10-05T13:41:56Z</dcterms:created>
  <dcterms:modified xsi:type="dcterms:W3CDTF">2020-10-13T13:49:29Z</dcterms:modified>
</cp:coreProperties>
</file>