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3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0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7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5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9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2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2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8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6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175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93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5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C5F83-0B44-E94E-84B2-745D2394CC93}" type="datetimeFigureOut">
              <a:rPr lang="en-US" smtClean="0"/>
              <a:t>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D2C07-B686-0649-B64F-FB13C6B8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0705" y="357205"/>
            <a:ext cx="8439598" cy="6138629"/>
          </a:xfrm>
          <a:prstGeom prst="roundRect">
            <a:avLst/>
          </a:prstGeom>
          <a:noFill/>
          <a:ln w="76200" cmpd="tri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9621" y="873664"/>
            <a:ext cx="2308224" cy="17294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0463" y="3109450"/>
            <a:ext cx="77553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Sit with your group near your group’s cone.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Turn on your tablet and make sure </a:t>
            </a:r>
            <a:r>
              <a:rPr lang="en-US" sz="2400" dirty="0" err="1" smtClean="0"/>
              <a:t>Kahoot</a:t>
            </a:r>
            <a:r>
              <a:rPr lang="en-US" sz="2400" dirty="0" smtClean="0"/>
              <a:t> is the website that you are on.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Enter in the game pin displayed in upper left hand corner of the screen.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Enter in your nickname as the color of your cone. (Example: Green, Purple, Blue…)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2818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61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authorized User</dc:creator>
  <cp:lastModifiedBy>authorized User</cp:lastModifiedBy>
  <cp:revision>1</cp:revision>
  <dcterms:created xsi:type="dcterms:W3CDTF">2015-02-17T00:29:23Z</dcterms:created>
  <dcterms:modified xsi:type="dcterms:W3CDTF">2015-02-19T16:13:10Z</dcterms:modified>
</cp:coreProperties>
</file>